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784" r:id="rId3"/>
    <p:sldId id="785" r:id="rId4"/>
    <p:sldId id="799" r:id="rId5"/>
    <p:sldId id="786" r:id="rId6"/>
    <p:sldId id="787" r:id="rId7"/>
    <p:sldId id="788" r:id="rId8"/>
    <p:sldId id="804" r:id="rId9"/>
    <p:sldId id="789" r:id="rId10"/>
    <p:sldId id="790" r:id="rId11"/>
    <p:sldId id="791" r:id="rId12"/>
    <p:sldId id="800" r:id="rId13"/>
    <p:sldId id="792" r:id="rId14"/>
    <p:sldId id="795" r:id="rId15"/>
    <p:sldId id="801" r:id="rId16"/>
    <p:sldId id="796" r:id="rId17"/>
    <p:sldId id="794" r:id="rId18"/>
    <p:sldId id="797" r:id="rId19"/>
    <p:sldId id="802" r:id="rId20"/>
    <p:sldId id="798" r:id="rId21"/>
    <p:sldId id="803" r:id="rId22"/>
    <p:sldId id="793" r:id="rId2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81922-2645-4EFC-9A6D-D8CED8E6DD53}" v="73" dt="2025-03-21T09:17:3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07F81922-2645-4EFC-9A6D-D8CED8E6DD53}"/>
    <pc:docChg chg="undo custSel addSld delSld modSld sldOrd">
      <pc:chgData name="Geert Jan Bex" userId="b602d378c858ceb4" providerId="LiveId" clId="{07F81922-2645-4EFC-9A6D-D8CED8E6DD53}" dt="2025-03-21T09:20:54.665" v="1566" actId="20577"/>
      <pc:docMkLst>
        <pc:docMk/>
      </pc:docMkLst>
      <pc:sldChg chg="modSp">
        <pc:chgData name="Geert Jan Bex" userId="b602d378c858ceb4" providerId="LiveId" clId="{07F81922-2645-4EFC-9A6D-D8CED8E6DD53}" dt="2025-03-20T15:40:56.013" v="1287" actId="1076"/>
        <pc:sldMkLst>
          <pc:docMk/>
          <pc:sldMk cId="1543892960" sldId="268"/>
        </pc:sldMkLst>
        <pc:picChg chg="mod">
          <ac:chgData name="Geert Jan Bex" userId="b602d378c858ceb4" providerId="LiveId" clId="{07F81922-2645-4EFC-9A6D-D8CED8E6DD53}" dt="2025-03-20T15:40:56.013" v="1287" actId="1076"/>
          <ac:picMkLst>
            <pc:docMk/>
            <pc:sldMk cId="1543892960" sldId="268"/>
            <ac:picMk id="5" creationId="{8235F181-8B42-D8B7-3F48-9711FE6C3262}"/>
          </ac:picMkLst>
        </pc:picChg>
      </pc:sldChg>
      <pc:sldChg chg="del">
        <pc:chgData name="Geert Jan Bex" userId="b602d378c858ceb4" providerId="LiveId" clId="{07F81922-2645-4EFC-9A6D-D8CED8E6DD53}" dt="2025-03-20T15:41:17.628" v="1288" actId="47"/>
        <pc:sldMkLst>
          <pc:docMk/>
          <pc:sldMk cId="2028728043" sldId="281"/>
        </pc:sldMkLst>
      </pc:sldChg>
      <pc:sldChg chg="addSp modSp mod">
        <pc:chgData name="Geert Jan Bex" userId="b602d378c858ceb4" providerId="LiveId" clId="{07F81922-2645-4EFC-9A6D-D8CED8E6DD53}" dt="2025-03-20T11:57:17.941" v="179" actId="1076"/>
        <pc:sldMkLst>
          <pc:docMk/>
          <pc:sldMk cId="3582010626" sldId="785"/>
        </pc:sldMkLst>
        <pc:grpChg chg="add mod">
          <ac:chgData name="Geert Jan Bex" userId="b602d378c858ceb4" providerId="LiveId" clId="{07F81922-2645-4EFC-9A6D-D8CED8E6DD53}" dt="2025-03-20T11:57:17.941" v="179" actId="1076"/>
          <ac:grpSpMkLst>
            <pc:docMk/>
            <pc:sldMk cId="3582010626" sldId="785"/>
            <ac:grpSpMk id="8" creationId="{19DD457F-85A9-77F8-2B82-BF33314E258D}"/>
          </ac:grpSpMkLst>
        </pc:grp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9" creationId="{7A3A86CB-5161-E156-D8FC-31254E745373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0" creationId="{A17BB795-1683-39A1-F065-24C6505FC554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2" creationId="{16AD4D4A-7A9F-D6A8-7D78-8C7BD5A30A5A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4" creationId="{B981867D-B9BB-0CAD-B4FA-20D6C25FD9AE}"/>
          </ac:picMkLst>
        </pc:picChg>
      </pc:sldChg>
      <pc:sldChg chg="modSp mod">
        <pc:chgData name="Geert Jan Bex" userId="b602d378c858ceb4" providerId="LiveId" clId="{07F81922-2645-4EFC-9A6D-D8CED8E6DD53}" dt="2025-03-20T11:48:22.091" v="1" actId="20577"/>
        <pc:sldMkLst>
          <pc:docMk/>
          <pc:sldMk cId="2783632734" sldId="786"/>
        </pc:sldMkLst>
        <pc:spChg chg="mod">
          <ac:chgData name="Geert Jan Bex" userId="b602d378c858ceb4" providerId="LiveId" clId="{07F81922-2645-4EFC-9A6D-D8CED8E6DD53}" dt="2025-03-20T11:48:22.091" v="1" actId="20577"/>
          <ac:spMkLst>
            <pc:docMk/>
            <pc:sldMk cId="2783632734" sldId="786"/>
            <ac:spMk id="2" creationId="{9AE27A30-D7D4-50E2-4631-BDBDF48A65D2}"/>
          </ac:spMkLst>
        </pc:spChg>
      </pc:sldChg>
      <pc:sldChg chg="addSp delSp modSp mod">
        <pc:chgData name="Geert Jan Bex" userId="b602d378c858ceb4" providerId="LiveId" clId="{07F81922-2645-4EFC-9A6D-D8CED8E6DD53}" dt="2025-03-20T12:04:59.612" v="242" actId="1076"/>
        <pc:sldMkLst>
          <pc:docMk/>
          <pc:sldMk cId="3760656601" sldId="790"/>
        </pc:sldMkLst>
        <pc:spChg chg="mod">
          <ac:chgData name="Geert Jan Bex" userId="b602d378c858ceb4" providerId="LiveId" clId="{07F81922-2645-4EFC-9A6D-D8CED8E6DD53}" dt="2025-03-20T12:04:33.095" v="238"/>
          <ac:spMkLst>
            <pc:docMk/>
            <pc:sldMk cId="3760656601" sldId="790"/>
            <ac:spMk id="16" creationId="{21BAEFE3-C22D-3F18-43A8-6A69E085FDA8}"/>
          </ac:spMkLst>
        </pc:spChg>
        <pc:grpChg chg="add mod">
          <ac:chgData name="Geert Jan Bex" userId="b602d378c858ceb4" providerId="LiveId" clId="{07F81922-2645-4EFC-9A6D-D8CED8E6DD53}" dt="2025-03-20T12:04:59.612" v="242" actId="1076"/>
          <ac:grpSpMkLst>
            <pc:docMk/>
            <pc:sldMk cId="3760656601" sldId="790"/>
            <ac:grpSpMk id="14" creationId="{07443CC9-8520-192B-7103-818079C2D7C7}"/>
          </ac:grpSpMkLst>
        </pc:grpChg>
        <pc:picChg chg="mod ord">
          <ac:chgData name="Geert Jan Bex" userId="b602d378c858ceb4" providerId="LiveId" clId="{07F81922-2645-4EFC-9A6D-D8CED8E6DD53}" dt="2025-03-20T12:04:47.349" v="241" actId="167"/>
          <ac:picMkLst>
            <pc:docMk/>
            <pc:sldMk cId="3760656601" sldId="790"/>
            <ac:picMk id="7" creationId="{F823A88C-3E7A-FFCA-52F3-7EE64E91C204}"/>
          </ac:picMkLst>
        </pc:picChg>
        <pc:picChg chg="add mod">
          <ac:chgData name="Geert Jan Bex" userId="b602d378c858ceb4" providerId="LiveId" clId="{07F81922-2645-4EFC-9A6D-D8CED8E6DD53}" dt="2025-03-20T11:58:00.725" v="180" actId="931"/>
          <ac:picMkLst>
            <pc:docMk/>
            <pc:sldMk cId="3760656601" sldId="790"/>
            <ac:picMk id="10" creationId="{EE6FE110-B530-0206-1330-BDCD4544A601}"/>
          </ac:picMkLst>
        </pc:picChg>
        <pc:picChg chg="add del mod">
          <ac:chgData name="Geert Jan Bex" userId="b602d378c858ceb4" providerId="LiveId" clId="{07F81922-2645-4EFC-9A6D-D8CED8E6DD53}" dt="2025-03-20T12:04:32.511" v="237" actId="478"/>
          <ac:picMkLst>
            <pc:docMk/>
            <pc:sldMk cId="3760656601" sldId="790"/>
            <ac:picMk id="13" creationId="{60CF4CB5-4FF8-2303-229D-9B3B3721FD9D}"/>
          </ac:picMkLst>
        </pc:picChg>
        <pc:picChg chg="mod">
          <ac:chgData name="Geert Jan Bex" userId="b602d378c858ceb4" providerId="LiveId" clId="{07F81922-2645-4EFC-9A6D-D8CED8E6DD53}" dt="2025-03-20T12:04:33.095" v="238"/>
          <ac:picMkLst>
            <pc:docMk/>
            <pc:sldMk cId="3760656601" sldId="790"/>
            <ac:picMk id="15" creationId="{00B4DD2A-D2C2-6DB2-E9C3-6521D9848F1C}"/>
          </ac:picMkLst>
        </pc:picChg>
      </pc:sldChg>
      <pc:sldChg chg="addSp delSp modSp mod">
        <pc:chgData name="Geert Jan Bex" userId="b602d378c858ceb4" providerId="LiveId" clId="{07F81922-2645-4EFC-9A6D-D8CED8E6DD53}" dt="2025-03-20T12:05:36.424" v="292" actId="1036"/>
        <pc:sldMkLst>
          <pc:docMk/>
          <pc:sldMk cId="61341370" sldId="791"/>
        </pc:sldMkLst>
        <pc:spChg chg="mod">
          <ac:chgData name="Geert Jan Bex" userId="b602d378c858ceb4" providerId="LiveId" clId="{07F81922-2645-4EFC-9A6D-D8CED8E6DD53}" dt="2025-03-20T12:05:25.579" v="264" actId="6549"/>
          <ac:spMkLst>
            <pc:docMk/>
            <pc:sldMk cId="61341370" sldId="791"/>
            <ac:spMk id="9" creationId="{CE59AC67-5CA9-71E6-DDFB-E476AE43613D}"/>
          </ac:spMkLst>
        </pc:spChg>
        <pc:grpChg chg="add mod">
          <ac:chgData name="Geert Jan Bex" userId="b602d378c858ceb4" providerId="LiveId" clId="{07F81922-2645-4EFC-9A6D-D8CED8E6DD53}" dt="2025-03-20T12:05:36.424" v="292" actId="1036"/>
          <ac:grpSpMkLst>
            <pc:docMk/>
            <pc:sldMk cId="61341370" sldId="791"/>
            <ac:grpSpMk id="4" creationId="{0A060653-57FA-52F3-DABC-05D910C0ABFB}"/>
          </ac:grpSpMkLst>
        </pc:grpChg>
        <pc:picChg chg="add del mod">
          <ac:chgData name="Geert Jan Bex" userId="b602d378c858ceb4" providerId="LiveId" clId="{07F81922-2645-4EFC-9A6D-D8CED8E6DD53}" dt="2025-03-20T12:05:10.469" v="243" actId="478"/>
          <ac:picMkLst>
            <pc:docMk/>
            <pc:sldMk cId="61341370" sldId="791"/>
            <ac:picMk id="3" creationId="{3035BB59-537C-C431-1C09-C42421270498}"/>
          </ac:picMkLst>
        </pc:picChg>
        <pc:picChg chg="mod">
          <ac:chgData name="Geert Jan Bex" userId="b602d378c858ceb4" providerId="LiveId" clId="{07F81922-2645-4EFC-9A6D-D8CED8E6DD53}" dt="2025-03-20T12:05:10.907" v="244"/>
          <ac:picMkLst>
            <pc:docMk/>
            <pc:sldMk cId="61341370" sldId="791"/>
            <ac:picMk id="6" creationId="{72726257-0A53-7E36-0FD1-B80D6555E02A}"/>
          </ac:picMkLst>
        </pc:picChg>
      </pc:sldChg>
      <pc:sldChg chg="addSp modSp add mod">
        <pc:chgData name="Geert Jan Bex" userId="b602d378c858ceb4" providerId="LiveId" clId="{07F81922-2645-4EFC-9A6D-D8CED8E6DD53}" dt="2025-03-20T12:00:08.436" v="186" actId="1076"/>
        <pc:sldMkLst>
          <pc:docMk/>
          <pc:sldMk cId="2355137756" sldId="792"/>
        </pc:sldMkLst>
        <pc:spChg chg="mod">
          <ac:chgData name="Geert Jan Bex" userId="b602d378c858ceb4" providerId="LiveId" clId="{07F81922-2645-4EFC-9A6D-D8CED8E6DD53}" dt="2025-03-20T11:48:43.588" v="12" actId="6549"/>
          <ac:spMkLst>
            <pc:docMk/>
            <pc:sldMk cId="2355137756" sldId="792"/>
            <ac:spMk id="2" creationId="{003EF3A8-C3EB-48E0-75B1-2C483B625430}"/>
          </ac:spMkLst>
        </pc:spChg>
        <pc:spChg chg="mod">
          <ac:chgData name="Geert Jan Bex" userId="b602d378c858ceb4" providerId="LiveId" clId="{07F81922-2645-4EFC-9A6D-D8CED8E6DD53}" dt="2025-03-20T11:49:53.263" v="114" actId="20577"/>
          <ac:spMkLst>
            <pc:docMk/>
            <pc:sldMk cId="2355137756" sldId="792"/>
            <ac:spMk id="3" creationId="{601CDD8C-5A58-8F0A-3261-F8A78B1F8FD1}"/>
          </ac:spMkLst>
        </pc:spChg>
        <pc:spChg chg="mod">
          <ac:chgData name="Geert Jan Bex" userId="b602d378c858ceb4" providerId="LiveId" clId="{07F81922-2645-4EFC-9A6D-D8CED8E6DD53}" dt="2025-03-20T11:50:46.656" v="137" actId="14100"/>
          <ac:spMkLst>
            <pc:docMk/>
            <pc:sldMk cId="2355137756" sldId="792"/>
            <ac:spMk id="12" creationId="{65F4FBD4-5484-89D9-FC9A-69D13487D3DC}"/>
          </ac:spMkLst>
        </pc:spChg>
        <pc:picChg chg="add mod">
          <ac:chgData name="Geert Jan Bex" userId="b602d378c858ceb4" providerId="LiveId" clId="{07F81922-2645-4EFC-9A6D-D8CED8E6DD53}" dt="2025-03-20T11:59:43.610" v="184" actId="931"/>
          <ac:picMkLst>
            <pc:docMk/>
            <pc:sldMk cId="2355137756" sldId="792"/>
            <ac:picMk id="6" creationId="{01BBEAE0-9218-3502-1F12-2B076A4D995A}"/>
          </ac:picMkLst>
        </pc:picChg>
        <pc:picChg chg="add mod">
          <ac:chgData name="Geert Jan Bex" userId="b602d378c858ceb4" providerId="LiveId" clId="{07F81922-2645-4EFC-9A6D-D8CED8E6DD53}" dt="2025-03-20T12:00:08.436" v="186" actId="1076"/>
          <ac:picMkLst>
            <pc:docMk/>
            <pc:sldMk cId="2355137756" sldId="792"/>
            <ac:picMk id="8" creationId="{588F5EE4-2A40-72B4-063B-036990B214F8}"/>
          </ac:picMkLst>
        </pc:picChg>
      </pc:sldChg>
      <pc:sldChg chg="addSp delSp modSp new mod modClrScheme chgLayout">
        <pc:chgData name="Geert Jan Bex" userId="b602d378c858ceb4" providerId="LiveId" clId="{07F81922-2645-4EFC-9A6D-D8CED8E6DD53}" dt="2025-03-20T15:22:33.930" v="1160" actId="1076"/>
        <pc:sldMkLst>
          <pc:docMk/>
          <pc:sldMk cId="1096065147" sldId="793"/>
        </pc:sldMkLst>
        <pc:spChg chg="mod ord">
          <ac:chgData name="Geert Jan Bex" userId="b602d378c858ceb4" providerId="LiveId" clId="{07F81922-2645-4EFC-9A6D-D8CED8E6DD53}" dt="2025-03-20T12:05:47.955" v="294" actId="1076"/>
          <ac:spMkLst>
            <pc:docMk/>
            <pc:sldMk cId="1096065147" sldId="793"/>
            <ac:spMk id="2" creationId="{892619D5-7939-207B-458B-B3DDE5205890}"/>
          </ac:spMkLst>
        </pc:spChg>
        <pc:spChg chg="del 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3" creationId="{F0383028-AA0A-F19E-CA16-8A713490466A}"/>
          </ac:spMkLst>
        </pc:spChg>
        <pc:spChg chg="del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4" creationId="{4A9E6D08-DFDF-80B6-12C4-B9D2AB2C2DFF}"/>
          </ac:spMkLst>
        </pc:spChg>
        <pc:spChg chg="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5" creationId="{71CE143B-2721-9555-A463-6B46CDF2DAA7}"/>
          </ac:spMkLst>
        </pc:spChg>
        <pc:spChg chg="add del mod ord">
          <ac:chgData name="Geert Jan Bex" userId="b602d378c858ceb4" providerId="LiveId" clId="{07F81922-2645-4EFC-9A6D-D8CED8E6DD53}" dt="2025-03-20T11:53:34.046" v="157" actId="478"/>
          <ac:spMkLst>
            <pc:docMk/>
            <pc:sldMk cId="1096065147" sldId="793"/>
            <ac:spMk id="6" creationId="{1AC54F65-F73A-F98D-F522-2890194D5108}"/>
          </ac:spMkLst>
        </pc:spChg>
        <pc:spChg chg="add mod">
          <ac:chgData name="Geert Jan Bex" userId="b602d378c858ceb4" providerId="LiveId" clId="{07F81922-2645-4EFC-9A6D-D8CED8E6DD53}" dt="2025-03-20T12:03:47.205" v="216" actId="164"/>
          <ac:spMkLst>
            <pc:docMk/>
            <pc:sldMk cId="1096065147" sldId="793"/>
            <ac:spMk id="17" creationId="{D7A28BE9-B968-D812-0A01-6A2A997F0E39}"/>
          </ac:spMkLst>
        </pc:spChg>
        <pc:spChg chg="mod">
          <ac:chgData name="Geert Jan Bex" userId="b602d378c858ceb4" providerId="LiveId" clId="{07F81922-2645-4EFC-9A6D-D8CED8E6DD53}" dt="2025-03-20T12:04:10.956" v="236" actId="20577"/>
          <ac:spMkLst>
            <pc:docMk/>
            <pc:sldMk cId="1096065147" sldId="793"/>
            <ac:spMk id="21" creationId="{030AD231-0DF6-4137-C0E5-C6479914400A}"/>
          </ac:spMkLst>
        </pc:spChg>
        <pc:spChg chg="add mod or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46" creationId="{21129A6E-771F-9F2A-2226-CE29F08576B9}"/>
          </ac:spMkLst>
        </pc:spChg>
        <pc:spChg chg="add mod">
          <ac:chgData name="Geert Jan Bex" userId="b602d378c858ceb4" providerId="LiveId" clId="{07F81922-2645-4EFC-9A6D-D8CED8E6DD53}" dt="2025-03-20T12:23:16.181" v="403" actId="164"/>
          <ac:spMkLst>
            <pc:docMk/>
            <pc:sldMk cId="1096065147" sldId="793"/>
            <ac:spMk id="49" creationId="{22CD7044-9ADF-F65D-B913-81C927FEF16C}"/>
          </ac:spMkLst>
        </pc:spChg>
        <pc:spChg chg="mod">
          <ac:chgData name="Geert Jan Bex" userId="b602d378c858ceb4" providerId="LiveId" clId="{07F81922-2645-4EFC-9A6D-D8CED8E6DD53}" dt="2025-03-20T15:06:21.982" v="925"/>
          <ac:spMkLst>
            <pc:docMk/>
            <pc:sldMk cId="1096065147" sldId="793"/>
            <ac:spMk id="53" creationId="{2EEEEBB4-525D-7442-DC68-C6B91CA8CA00}"/>
          </ac:spMkLst>
        </pc:spChg>
        <pc:spChg chg="add mod">
          <ac:chgData name="Geert Jan Bex" userId="b602d378c858ceb4" providerId="LiveId" clId="{07F81922-2645-4EFC-9A6D-D8CED8E6DD53}" dt="2025-03-20T15:10:37.639" v="985" actId="1076"/>
          <ac:spMkLst>
            <pc:docMk/>
            <pc:sldMk cId="1096065147" sldId="793"/>
            <ac:spMk id="56" creationId="{91CF0AD5-FC37-61D1-5AC4-68CC8A7F4516}"/>
          </ac:spMkLst>
        </pc:spChg>
        <pc:spChg chg="add mo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57" creationId="{385676DF-9A32-A58C-FA02-09E7043C9D04}"/>
          </ac:spMkLst>
        </pc:spChg>
        <pc:spChg chg="mod">
          <ac:chgData name="Geert Jan Bex" userId="b602d378c858ceb4" providerId="LiveId" clId="{07F81922-2645-4EFC-9A6D-D8CED8E6DD53}" dt="2025-03-20T15:22:26.782" v="1159"/>
          <ac:spMkLst>
            <pc:docMk/>
            <pc:sldMk cId="1096065147" sldId="793"/>
            <ac:spMk id="61" creationId="{305C5CB7-2233-F6AC-16AE-A52DF8922700}"/>
          </ac:spMkLst>
        </pc:spChg>
        <pc:grpChg chg="add mod">
          <ac:chgData name="Geert Jan Bex" userId="b602d378c858ceb4" providerId="LiveId" clId="{07F81922-2645-4EFC-9A6D-D8CED8E6DD53}" dt="2025-03-20T11:56:52.381" v="175" actId="1076"/>
          <ac:grpSpMkLst>
            <pc:docMk/>
            <pc:sldMk cId="1096065147" sldId="793"/>
            <ac:grpSpMk id="12" creationId="{4B9C5E01-90F7-2FE0-7337-2DD1B46E22A6}"/>
          </ac:grpSpMkLst>
        </pc:grpChg>
        <pc:grpChg chg="add mod">
          <ac:chgData name="Geert Jan Bex" userId="b602d378c858ceb4" providerId="LiveId" clId="{07F81922-2645-4EFC-9A6D-D8CED8E6DD53}" dt="2025-03-20T12:03:47.205" v="216" actId="164"/>
          <ac:grpSpMkLst>
            <pc:docMk/>
            <pc:sldMk cId="1096065147" sldId="793"/>
            <ac:grpSpMk id="18" creationId="{9A8E27FE-5910-06CA-F7FE-B379437BB5CA}"/>
          </ac:grpSpMkLst>
        </pc:grpChg>
        <pc:grpChg chg="add mod">
          <ac:chgData name="Geert Jan Bex" userId="b602d378c858ceb4" providerId="LiveId" clId="{07F81922-2645-4EFC-9A6D-D8CED8E6DD53}" dt="2025-03-20T12:03:57.870" v="219" actId="1076"/>
          <ac:grpSpMkLst>
            <pc:docMk/>
            <pc:sldMk cId="1096065147" sldId="793"/>
            <ac:grpSpMk id="19" creationId="{3AB04787-083F-7953-DDBA-C13D4A61B6BF}"/>
          </ac:grpSpMkLst>
        </pc:grpChg>
        <pc:grpChg chg="add mod">
          <ac:chgData name="Geert Jan Bex" userId="b602d378c858ceb4" providerId="LiveId" clId="{07F81922-2645-4EFC-9A6D-D8CED8E6DD53}" dt="2025-03-20T15:07:06.665" v="932" actId="1076"/>
          <ac:grpSpMkLst>
            <pc:docMk/>
            <pc:sldMk cId="1096065147" sldId="793"/>
            <ac:grpSpMk id="50" creationId="{10D4A8F2-3B4E-6500-CB8C-6907ABF96909}"/>
          </ac:grpSpMkLst>
        </pc:grpChg>
        <pc:grpChg chg="add mod">
          <ac:chgData name="Geert Jan Bex" userId="b602d378c858ceb4" providerId="LiveId" clId="{07F81922-2645-4EFC-9A6D-D8CED8E6DD53}" dt="2025-03-20T15:06:53.922" v="931" actId="1076"/>
          <ac:grpSpMkLst>
            <pc:docMk/>
            <pc:sldMk cId="1096065147" sldId="793"/>
            <ac:grpSpMk id="51" creationId="{932A1986-2DF5-1462-E800-BCE020030F71}"/>
          </ac:grpSpMkLst>
        </pc:grpChg>
        <pc:grpChg chg="add mod ord">
          <ac:chgData name="Geert Jan Bex" userId="b602d378c858ceb4" providerId="LiveId" clId="{07F81922-2645-4EFC-9A6D-D8CED8E6DD53}" dt="2025-03-20T15:18:06.401" v="1004" actId="167"/>
          <ac:grpSpMkLst>
            <pc:docMk/>
            <pc:sldMk cId="1096065147" sldId="793"/>
            <ac:grpSpMk id="58" creationId="{4A43A80C-883D-6307-6C51-E47B4805DA96}"/>
          </ac:grpSpMkLst>
        </pc:grpChg>
        <pc:grpChg chg="add mod">
          <ac:chgData name="Geert Jan Bex" userId="b602d378c858ceb4" providerId="LiveId" clId="{07F81922-2645-4EFC-9A6D-D8CED8E6DD53}" dt="2025-03-20T15:22:33.930" v="1160" actId="1076"/>
          <ac:grpSpMkLst>
            <pc:docMk/>
            <pc:sldMk cId="1096065147" sldId="793"/>
            <ac:grpSpMk id="59" creationId="{97D61731-5EAE-327F-E3D5-41A93FB1BB7E}"/>
          </ac:grpSpMkLst>
        </pc:grp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8" creationId="{6F5D6E52-CC4F-FDA6-F258-2731999FAD85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9" creationId="{97584161-9BFC-CA45-BEA6-2568740FD370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0" creationId="{76F3BAEA-8A82-5255-4964-DB80C4AE1243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1" creationId="{BAE0A5B2-C472-9BC4-BA4E-636D4ECB212A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3" creationId="{BED9FDC2-F907-EAA0-5A31-33236A1A99C1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4" creationId="{FFF27D30-9050-215B-1344-6FF96EE055C5}"/>
          </ac:picMkLst>
        </pc:picChg>
        <pc:picChg chg="add mod">
          <ac:chgData name="Geert Jan Bex" userId="b602d378c858ceb4" providerId="LiveId" clId="{07F81922-2645-4EFC-9A6D-D8CED8E6DD53}" dt="2025-03-20T12:03:47.205" v="216" actId="164"/>
          <ac:picMkLst>
            <pc:docMk/>
            <pc:sldMk cId="1096065147" sldId="793"/>
            <ac:picMk id="15" creationId="{A27F996E-C735-A129-B637-6856C9D97B63}"/>
          </ac:picMkLst>
        </pc:picChg>
        <pc:picChg chg="add del mod">
          <ac:chgData name="Geert Jan Bex" userId="b602d378c858ceb4" providerId="LiveId" clId="{07F81922-2645-4EFC-9A6D-D8CED8E6DD53}" dt="2025-03-20T12:03:51.337" v="217" actId="478"/>
          <ac:picMkLst>
            <pc:docMk/>
            <pc:sldMk cId="1096065147" sldId="793"/>
            <ac:picMk id="16" creationId="{8EE45C91-0F89-5FED-B8CE-D744EA8AA1AC}"/>
          </ac:picMkLst>
        </pc:picChg>
        <pc:picChg chg="mod">
          <ac:chgData name="Geert Jan Bex" userId="b602d378c858ceb4" providerId="LiveId" clId="{07F81922-2645-4EFC-9A6D-D8CED8E6DD53}" dt="2025-03-20T12:03:54.274" v="218"/>
          <ac:picMkLst>
            <pc:docMk/>
            <pc:sldMk cId="1096065147" sldId="793"/>
            <ac:picMk id="20" creationId="{481BB805-39C7-DBFC-1595-8927E64A0AE8}"/>
          </ac:picMkLst>
        </pc:picChg>
        <pc:picChg chg="add mod">
          <ac:chgData name="Geert Jan Bex" userId="b602d378c858ceb4" providerId="LiveId" clId="{07F81922-2645-4EFC-9A6D-D8CED8E6DD53}" dt="2025-03-20T12:11:59.566" v="316" actId="1076"/>
          <ac:picMkLst>
            <pc:docMk/>
            <pc:sldMk cId="1096065147" sldId="793"/>
            <ac:picMk id="37" creationId="{8D312DFD-0079-92C3-5477-916D46AC5D94}"/>
          </ac:picMkLst>
        </pc:picChg>
        <pc:picChg chg="add mod">
          <ac:chgData name="Geert Jan Bex" userId="b602d378c858ceb4" providerId="LiveId" clId="{07F81922-2645-4EFC-9A6D-D8CED8E6DD53}" dt="2025-03-20T12:12:37.166" v="320" actId="1076"/>
          <ac:picMkLst>
            <pc:docMk/>
            <pc:sldMk cId="1096065147" sldId="793"/>
            <ac:picMk id="39" creationId="{F73AB013-111F-0888-2B13-8486C788DED0}"/>
          </ac:picMkLst>
        </pc:picChg>
        <pc:picChg chg="add mod">
          <ac:chgData name="Geert Jan Bex" userId="b602d378c858ceb4" providerId="LiveId" clId="{07F81922-2645-4EFC-9A6D-D8CED8E6DD53}" dt="2025-03-20T12:23:16.181" v="403" actId="164"/>
          <ac:picMkLst>
            <pc:docMk/>
            <pc:sldMk cId="1096065147" sldId="793"/>
            <ac:picMk id="48" creationId="{67C22AE9-149A-DC79-CFD6-F9E868EF9536}"/>
          </ac:picMkLst>
        </pc:picChg>
        <pc:picChg chg="mod">
          <ac:chgData name="Geert Jan Bex" userId="b602d378c858ceb4" providerId="LiveId" clId="{07F81922-2645-4EFC-9A6D-D8CED8E6DD53}" dt="2025-03-20T15:06:21.982" v="925"/>
          <ac:picMkLst>
            <pc:docMk/>
            <pc:sldMk cId="1096065147" sldId="793"/>
            <ac:picMk id="52" creationId="{684B8CE6-1BCC-26E8-36B0-03DD38FCC3CB}"/>
          </ac:picMkLst>
        </pc:picChg>
        <pc:picChg chg="mod">
          <ac:chgData name="Geert Jan Bex" userId="b602d378c858ceb4" providerId="LiveId" clId="{07F81922-2645-4EFC-9A6D-D8CED8E6DD53}" dt="2025-03-20T15:22:26.782" v="1159"/>
          <ac:picMkLst>
            <pc:docMk/>
            <pc:sldMk cId="1096065147" sldId="793"/>
            <ac:picMk id="60" creationId="{A54B7D4B-8CEC-04CA-1E6A-B61E17E9BC0F}"/>
          </ac:picMkLst>
        </pc:picChg>
        <pc:cxnChg chg="add mod">
          <ac:chgData name="Geert Jan Bex" userId="b602d378c858ceb4" providerId="LiveId" clId="{07F81922-2645-4EFC-9A6D-D8CED8E6DD53}" dt="2025-03-20T12:09:11.798" v="299" actId="692"/>
          <ac:cxnSpMkLst>
            <pc:docMk/>
            <pc:sldMk cId="1096065147" sldId="793"/>
            <ac:cxnSpMk id="23" creationId="{CCAAC5EB-E32C-F049-61B6-FE1B222CA288}"/>
          </ac:cxnSpMkLst>
        </pc:cxnChg>
        <pc:cxnChg chg="add mod">
          <ac:chgData name="Geert Jan Bex" userId="b602d378c858ceb4" providerId="LiveId" clId="{07F81922-2645-4EFC-9A6D-D8CED8E6DD53}" dt="2025-03-20T12:09:30.468" v="302" actId="14100"/>
          <ac:cxnSpMkLst>
            <pc:docMk/>
            <pc:sldMk cId="1096065147" sldId="793"/>
            <ac:cxnSpMk id="24" creationId="{BB0A4C4F-9AB5-12CF-653C-BA5029DA139C}"/>
          </ac:cxnSpMkLst>
        </pc:cxnChg>
        <pc:cxnChg chg="add mod">
          <ac:chgData name="Geert Jan Bex" userId="b602d378c858ceb4" providerId="LiveId" clId="{07F81922-2645-4EFC-9A6D-D8CED8E6DD53}" dt="2025-03-20T12:09:44.100" v="305" actId="14100"/>
          <ac:cxnSpMkLst>
            <pc:docMk/>
            <pc:sldMk cId="1096065147" sldId="793"/>
            <ac:cxnSpMk id="27" creationId="{B8356706-013F-377B-5BC5-7F1343BA53E4}"/>
          </ac:cxnSpMkLst>
        </pc:cxnChg>
        <pc:cxnChg chg="add mod">
          <ac:chgData name="Geert Jan Bex" userId="b602d378c858ceb4" providerId="LiveId" clId="{07F81922-2645-4EFC-9A6D-D8CED8E6DD53}" dt="2025-03-20T12:09:57.052" v="308" actId="14100"/>
          <ac:cxnSpMkLst>
            <pc:docMk/>
            <pc:sldMk cId="1096065147" sldId="793"/>
            <ac:cxnSpMk id="30" creationId="{0351C79F-B3B7-9675-AB0E-D23AF569686E}"/>
          </ac:cxnSpMkLst>
        </pc:cxnChg>
        <pc:cxnChg chg="add mod">
          <ac:chgData name="Geert Jan Bex" userId="b602d378c858ceb4" providerId="LiveId" clId="{07F81922-2645-4EFC-9A6D-D8CED8E6DD53}" dt="2025-03-20T12:10:15.012" v="311" actId="14100"/>
          <ac:cxnSpMkLst>
            <pc:docMk/>
            <pc:sldMk cId="1096065147" sldId="793"/>
            <ac:cxnSpMk id="32" creationId="{FB140049-EE23-514C-5802-234D51A6025C}"/>
          </ac:cxnSpMkLst>
        </pc:cxnChg>
        <pc:cxnChg chg="add mod">
          <ac:chgData name="Geert Jan Bex" userId="b602d378c858ceb4" providerId="LiveId" clId="{07F81922-2645-4EFC-9A6D-D8CED8E6DD53}" dt="2025-03-20T12:11:14.939" v="314" actId="14100"/>
          <ac:cxnSpMkLst>
            <pc:docMk/>
            <pc:sldMk cId="1096065147" sldId="793"/>
            <ac:cxnSpMk id="34" creationId="{D06EFDD8-4A16-767F-1BFD-F3F9AF085A5A}"/>
          </ac:cxnSpMkLst>
        </pc:cxnChg>
        <pc:cxnChg chg="add mod">
          <ac:chgData name="Geert Jan Bex" userId="b602d378c858ceb4" providerId="LiveId" clId="{07F81922-2645-4EFC-9A6D-D8CED8E6DD53}" dt="2025-03-20T12:15:02.364" v="331" actId="14100"/>
          <ac:cxnSpMkLst>
            <pc:docMk/>
            <pc:sldMk cId="1096065147" sldId="793"/>
            <ac:cxnSpMk id="40" creationId="{A2AA5EC4-217B-CD3B-8572-B6E35B4C122E}"/>
          </ac:cxnSpMkLst>
        </pc:cxnChg>
        <pc:cxnChg chg="add mod">
          <ac:chgData name="Geert Jan Bex" userId="b602d378c858ceb4" providerId="LiveId" clId="{07F81922-2645-4EFC-9A6D-D8CED8E6DD53}" dt="2025-03-20T12:15:12.727" v="334" actId="14100"/>
          <ac:cxnSpMkLst>
            <pc:docMk/>
            <pc:sldMk cId="1096065147" sldId="793"/>
            <ac:cxnSpMk id="44" creationId="{DD6BA25A-7780-D0CD-D082-2DF172205051}"/>
          </ac:cxnSpMkLst>
        </pc:cxnChg>
        <pc:cxnChg chg="add mod">
          <ac:chgData name="Geert Jan Bex" userId="b602d378c858ceb4" providerId="LiveId" clId="{07F81922-2645-4EFC-9A6D-D8CED8E6DD53}" dt="2025-03-20T15:09:20.156" v="977" actId="1582"/>
          <ac:cxnSpMkLst>
            <pc:docMk/>
            <pc:sldMk cId="1096065147" sldId="793"/>
            <ac:cxnSpMk id="54" creationId="{D919927D-0D0C-B5BB-FE1C-57833B502388}"/>
          </ac:cxnSpMkLst>
        </pc:cxnChg>
      </pc:sldChg>
      <pc:sldChg chg="add del">
        <pc:chgData name="Geert Jan Bex" userId="b602d378c858ceb4" providerId="LiveId" clId="{07F81922-2645-4EFC-9A6D-D8CED8E6DD53}" dt="2025-03-20T11:55:14.021" v="161" actId="47"/>
        <pc:sldMkLst>
          <pc:docMk/>
          <pc:sldMk cId="1411968941" sldId="794"/>
        </pc:sldMkLst>
      </pc:sldChg>
      <pc:sldChg chg="addSp delSp modSp new mod modClrScheme chgLayout">
        <pc:chgData name="Geert Jan Bex" userId="b602d378c858ceb4" providerId="LiveId" clId="{07F81922-2645-4EFC-9A6D-D8CED8E6DD53}" dt="2025-03-20T15:30:35.067" v="1286" actId="1076"/>
        <pc:sldMkLst>
          <pc:docMk/>
          <pc:sldMk cId="3587242814" sldId="794"/>
        </pc:sldMkLst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2" creationId="{40FFFD4F-0A7D-5822-0E4A-9B54E344F15E}"/>
          </ac:spMkLst>
        </pc:spChg>
        <pc:spChg chg="del mod ord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3" creationId="{D9636AAB-C9B2-5F39-6D70-6F9B5C9E520E}"/>
          </ac:spMkLst>
        </pc:spChg>
        <pc:spChg chg="del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4" creationId="{25D08A4F-A494-475D-3AE4-9B755D7C31FD}"/>
          </ac:spMkLst>
        </pc:spChg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5" creationId="{FA022BE9-77C9-43CD-CD6A-AD194C4B1924}"/>
          </ac:spMkLst>
        </pc:spChg>
        <pc:spChg chg="add del 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6" creationId="{598AF690-5FE1-9112-B692-580C7A4CDF79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7" creationId="{8BF346B2-54CE-76FD-6954-4DDA194D0ED8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10" creationId="{36CA33E5-8D0A-A17C-0FB9-6EC46C5BDB89}"/>
          </ac:spMkLst>
        </pc:spChg>
        <pc:spChg chg="add del mod">
          <ac:chgData name="Geert Jan Bex" userId="b602d378c858ceb4" providerId="LiveId" clId="{07F81922-2645-4EFC-9A6D-D8CED8E6DD53}" dt="2025-03-20T12:32:43.892" v="497" actId="478"/>
          <ac:spMkLst>
            <pc:docMk/>
            <pc:sldMk cId="3587242814" sldId="794"/>
            <ac:spMk id="13" creationId="{485BA34C-00B3-713D-D638-7CD9CFBC5381}"/>
          </ac:spMkLst>
        </pc:spChg>
        <pc:spChg chg="mod">
          <ac:chgData name="Geert Jan Bex" userId="b602d378c858ceb4" providerId="LiveId" clId="{07F81922-2645-4EFC-9A6D-D8CED8E6DD53}" dt="2025-03-20T15:08:29.649" v="972"/>
          <ac:spMkLst>
            <pc:docMk/>
            <pc:sldMk cId="3587242814" sldId="794"/>
            <ac:spMk id="15" creationId="{FF6D0D65-6B67-C7BA-D728-0FBA3BD69966}"/>
          </ac:spMkLst>
        </pc:spChg>
        <pc:grpChg chg="add mod">
          <ac:chgData name="Geert Jan Bex" userId="b602d378c858ceb4" providerId="LiveId" clId="{07F81922-2645-4EFC-9A6D-D8CED8E6DD53}" dt="2025-03-20T15:30:35.067" v="1286" actId="1076"/>
          <ac:grpSpMkLst>
            <pc:docMk/>
            <pc:sldMk cId="3587242814" sldId="794"/>
            <ac:grpSpMk id="11" creationId="{7F4445E2-DE16-CF4C-D928-B3A144879E53}"/>
          </ac:grpSpMkLst>
        </pc:grpChg>
        <pc:grpChg chg="add mod">
          <ac:chgData name="Geert Jan Bex" userId="b602d378c858ceb4" providerId="LiveId" clId="{07F81922-2645-4EFC-9A6D-D8CED8E6DD53}" dt="2025-03-20T15:08:35.244" v="973" actId="1076"/>
          <ac:grpSpMkLst>
            <pc:docMk/>
            <pc:sldMk cId="3587242814" sldId="794"/>
            <ac:grpSpMk id="12" creationId="{F859326C-ABB0-BEEE-64B9-E67256A7BB87}"/>
          </ac:grpSpMkLst>
        </pc:grpChg>
        <pc:graphicFrameChg chg="add mod">
          <ac:chgData name="Geert Jan Bex" userId="b602d378c858ceb4" providerId="LiveId" clId="{07F81922-2645-4EFC-9A6D-D8CED8E6DD53}" dt="2025-03-20T12:30:26.965" v="495" actId="26606"/>
          <ac:graphicFrameMkLst>
            <pc:docMk/>
            <pc:sldMk cId="3587242814" sldId="794"/>
            <ac:graphicFrameMk id="8" creationId="{8F4DA456-73F7-A69B-9B4D-9CC6C519811F}"/>
          </ac:graphicFrameMkLst>
        </pc:graphicFrameChg>
        <pc:picChg chg="add del">
          <ac:chgData name="Geert Jan Bex" userId="b602d378c858ceb4" providerId="LiveId" clId="{07F81922-2645-4EFC-9A6D-D8CED8E6DD53}" dt="2025-03-20T12:30:39.796" v="496" actId="478"/>
          <ac:picMkLst>
            <pc:docMk/>
            <pc:sldMk cId="3587242814" sldId="794"/>
            <ac:picMk id="9" creationId="{1350D9E7-39DF-8B14-3C91-C092ADEEE95D}"/>
          </ac:picMkLst>
        </pc:picChg>
        <pc:picChg chg="mod">
          <ac:chgData name="Geert Jan Bex" userId="b602d378c858ceb4" providerId="LiveId" clId="{07F81922-2645-4EFC-9A6D-D8CED8E6DD53}" dt="2025-03-20T15:08:29.649" v="972"/>
          <ac:picMkLst>
            <pc:docMk/>
            <pc:sldMk cId="3587242814" sldId="794"/>
            <ac:picMk id="14" creationId="{BDB5EFB5-3E49-F882-E3E9-CE83FF3271D5}"/>
          </ac:picMkLst>
        </pc:picChg>
      </pc:sldChg>
      <pc:sldChg chg="addSp modSp new mod">
        <pc:chgData name="Geert Jan Bex" userId="b602d378c858ceb4" providerId="LiveId" clId="{07F81922-2645-4EFC-9A6D-D8CED8E6DD53}" dt="2025-03-20T13:52:04.855" v="786" actId="1076"/>
        <pc:sldMkLst>
          <pc:docMk/>
          <pc:sldMk cId="2313454185" sldId="795"/>
        </pc:sldMkLst>
        <pc:spChg chg="mod">
          <ac:chgData name="Geert Jan Bex" userId="b602d378c858ceb4" providerId="LiveId" clId="{07F81922-2645-4EFC-9A6D-D8CED8E6DD53}" dt="2025-03-20T12:37:38.507" v="700" actId="20577"/>
          <ac:spMkLst>
            <pc:docMk/>
            <pc:sldMk cId="2313454185" sldId="795"/>
            <ac:spMk id="2" creationId="{DEB48336-AC23-1FF8-447F-31D90DCB3D4D}"/>
          </ac:spMkLst>
        </pc:spChg>
        <pc:spChg chg="mod">
          <ac:chgData name="Geert Jan Bex" userId="b602d378c858ceb4" providerId="LiveId" clId="{07F81922-2645-4EFC-9A6D-D8CED8E6DD53}" dt="2025-03-20T12:44:58.249" v="773"/>
          <ac:spMkLst>
            <pc:docMk/>
            <pc:sldMk cId="2313454185" sldId="795"/>
            <ac:spMk id="3" creationId="{875E993F-3877-B3F2-29B1-5C38A38A043A}"/>
          </ac:spMkLst>
        </pc:spChg>
        <pc:spChg chg="mod">
          <ac:chgData name="Geert Jan Bex" userId="b602d378c858ceb4" providerId="LiveId" clId="{07F81922-2645-4EFC-9A6D-D8CED8E6DD53}" dt="2025-03-20T12:44:55.305" v="772" actId="21"/>
          <ac:spMkLst>
            <pc:docMk/>
            <pc:sldMk cId="2313454185" sldId="795"/>
            <ac:spMk id="4" creationId="{1C297776-0092-CF71-366B-2E03C22492C3}"/>
          </ac:spMkLst>
        </pc:spChg>
        <pc:picChg chg="add mod">
          <ac:chgData name="Geert Jan Bex" userId="b602d378c858ceb4" providerId="LiveId" clId="{07F81922-2645-4EFC-9A6D-D8CED8E6DD53}" dt="2025-03-20T13:52:04.855" v="786" actId="1076"/>
          <ac:picMkLst>
            <pc:docMk/>
            <pc:sldMk cId="2313454185" sldId="795"/>
            <ac:picMk id="7" creationId="{24CE4AB7-E4C4-A146-3E42-657B871733A7}"/>
          </ac:picMkLst>
        </pc:picChg>
        <pc:picChg chg="add mod">
          <ac:chgData name="Geert Jan Bex" userId="b602d378c858ceb4" providerId="LiveId" clId="{07F81922-2645-4EFC-9A6D-D8CED8E6DD53}" dt="2025-03-20T13:51:56.976" v="785" actId="1076"/>
          <ac:picMkLst>
            <pc:docMk/>
            <pc:sldMk cId="2313454185" sldId="795"/>
            <ac:picMk id="9" creationId="{0ABFBA99-AE71-F009-7AAA-5403B4D3F9FE}"/>
          </ac:picMkLst>
        </pc:picChg>
      </pc:sldChg>
      <pc:sldChg chg="addSp delSp modSp new mod ord modClrScheme chgLayout">
        <pc:chgData name="Geert Jan Bex" userId="b602d378c858ceb4" providerId="LiveId" clId="{07F81922-2645-4EFC-9A6D-D8CED8E6DD53}" dt="2025-03-20T13:55:06.154" v="826"/>
        <pc:sldMkLst>
          <pc:docMk/>
          <pc:sldMk cId="3514867151" sldId="796"/>
        </pc:sldMkLst>
        <pc:spChg chg="mo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2" creationId="{06D911EA-EAA8-6E23-6186-5170BDFA5551}"/>
          </ac:spMkLst>
        </pc:spChg>
        <pc:spChg chg="del">
          <ac:chgData name="Geert Jan Bex" userId="b602d378c858ceb4" providerId="LiveId" clId="{07F81922-2645-4EFC-9A6D-D8CED8E6DD53}" dt="2025-03-20T13:53:44.400" v="805" actId="478"/>
          <ac:spMkLst>
            <pc:docMk/>
            <pc:sldMk cId="3514867151" sldId="796"/>
            <ac:spMk id="3" creationId="{10E7148E-AC4F-06ED-2005-01373CCAD4F3}"/>
          </ac:spMkLst>
        </pc:spChg>
        <pc:spChg chg="del">
          <ac:chgData name="Geert Jan Bex" userId="b602d378c858ceb4" providerId="LiveId" clId="{07F81922-2645-4EFC-9A6D-D8CED8E6DD53}" dt="2025-03-20T13:53:47.242" v="806" actId="478"/>
          <ac:spMkLst>
            <pc:docMk/>
            <pc:sldMk cId="3514867151" sldId="796"/>
            <ac:spMk id="4" creationId="{7B8A0918-2DDC-B587-352C-6EBA052638FF}"/>
          </ac:spMkLst>
        </pc:spChg>
        <pc:spChg chg="mod or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5" creationId="{2FE75F28-BA65-E640-F129-16C14DDDB7D5}"/>
          </ac:spMkLst>
        </pc:spChg>
        <pc:picChg chg="add mod">
          <ac:chgData name="Geert Jan Bex" userId="b602d378c858ceb4" providerId="LiveId" clId="{07F81922-2645-4EFC-9A6D-D8CED8E6DD53}" dt="2025-03-20T13:54:43.309" v="824" actId="1035"/>
          <ac:picMkLst>
            <pc:docMk/>
            <pc:sldMk cId="3514867151" sldId="796"/>
            <ac:picMk id="7" creationId="{7CFDABAF-04D9-7D8C-C10B-0E251003FC7A}"/>
          </ac:picMkLst>
        </pc:picChg>
      </pc:sldChg>
      <pc:sldChg chg="addSp delSp modSp new mod">
        <pc:chgData name="Geert Jan Bex" userId="b602d378c858ceb4" providerId="LiveId" clId="{07F81922-2645-4EFC-9A6D-D8CED8E6DD53}" dt="2025-03-20T15:08:10.775" v="970" actId="1076"/>
        <pc:sldMkLst>
          <pc:docMk/>
          <pc:sldMk cId="148033633" sldId="797"/>
        </pc:sldMkLst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2" creationId="{665B9DA7-9F63-CABD-B3FC-31106E8588D8}"/>
          </ac:spMkLst>
        </pc:spChg>
        <pc:spChg chg="del">
          <ac:chgData name="Geert Jan Bex" userId="b602d378c858ceb4" providerId="LiveId" clId="{07F81922-2645-4EFC-9A6D-D8CED8E6DD53}" dt="2025-03-20T13:59:35.514" v="837" actId="931"/>
          <ac:spMkLst>
            <pc:docMk/>
            <pc:sldMk cId="148033633" sldId="797"/>
            <ac:spMk id="3" creationId="{05628DED-E941-A60B-4634-9A4916B3011B}"/>
          </ac:spMkLst>
        </pc:spChg>
        <pc:spChg chg="del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4" creationId="{E2BBD410-ACC6-079E-F098-34BACF9AB5D7}"/>
          </ac:spMkLst>
        </pc:spChg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5" creationId="{9021EFFD-8F02-F1F2-715C-68D5E690F1C6}"/>
          </ac:spMkLst>
        </pc:spChg>
        <pc:spChg chg="add mod">
          <ac:chgData name="Geert Jan Bex" userId="b602d378c858ceb4" providerId="LiveId" clId="{07F81922-2645-4EFC-9A6D-D8CED8E6DD53}" dt="2025-03-20T15:05:50.877" v="923" actId="1035"/>
          <ac:spMkLst>
            <pc:docMk/>
            <pc:sldMk cId="148033633" sldId="797"/>
            <ac:spMk id="10" creationId="{9CCAA1EF-8575-CCA2-78E6-67AEE0DEC0AF}"/>
          </ac:spMkLst>
        </pc:spChg>
        <pc:spChg chg="add mod">
          <ac:chgData name="Geert Jan Bex" userId="b602d378c858ceb4" providerId="LiveId" clId="{07F81922-2645-4EFC-9A6D-D8CED8E6DD53}" dt="2025-03-20T15:04:44.919" v="901" actId="1076"/>
          <ac:spMkLst>
            <pc:docMk/>
            <pc:sldMk cId="148033633" sldId="797"/>
            <ac:spMk id="12" creationId="{8DC5A9C1-B4E1-91DA-19D3-CF22B15C0762}"/>
          </ac:spMkLst>
        </pc:spChg>
        <pc:spChg chg="add mod">
          <ac:chgData name="Geert Jan Bex" userId="b602d378c858ceb4" providerId="LiveId" clId="{07F81922-2645-4EFC-9A6D-D8CED8E6DD53}" dt="2025-03-20T15:08:10.775" v="970" actId="1076"/>
          <ac:spMkLst>
            <pc:docMk/>
            <pc:sldMk cId="148033633" sldId="797"/>
            <ac:spMk id="13" creationId="{509F316B-FD66-E4F4-4486-C7A620A5324E}"/>
          </ac:spMkLst>
        </pc:spChg>
        <pc:grpChg chg="add mod">
          <ac:chgData name="Geert Jan Bex" userId="b602d378c858ceb4" providerId="LiveId" clId="{07F81922-2645-4EFC-9A6D-D8CED8E6DD53}" dt="2025-03-20T15:06:04.295" v="924" actId="1076"/>
          <ac:grpSpMkLst>
            <pc:docMk/>
            <pc:sldMk cId="148033633" sldId="797"/>
            <ac:grpSpMk id="11" creationId="{66288C01-A75D-973C-EB4D-D73827264121}"/>
          </ac:grpSpMkLst>
        </pc:grpChg>
        <pc:picChg chg="add mod">
          <ac:chgData name="Geert Jan Bex" userId="b602d378c858ceb4" providerId="LiveId" clId="{07F81922-2645-4EFC-9A6D-D8CED8E6DD53}" dt="2025-03-20T13:59:44.431" v="838" actId="26606"/>
          <ac:picMkLst>
            <pc:docMk/>
            <pc:sldMk cId="148033633" sldId="797"/>
            <ac:picMk id="7" creationId="{4D4C0B5E-5502-45A2-3929-9013C449CC9D}"/>
          </ac:picMkLst>
        </pc:picChg>
        <pc:picChg chg="add mod">
          <ac:chgData name="Geert Jan Bex" userId="b602d378c858ceb4" providerId="LiveId" clId="{07F81922-2645-4EFC-9A6D-D8CED8E6DD53}" dt="2025-03-20T15:05:42.103" v="916" actId="164"/>
          <ac:picMkLst>
            <pc:docMk/>
            <pc:sldMk cId="148033633" sldId="797"/>
            <ac:picMk id="9" creationId="{F4B397A0-F658-5151-B403-0090F6B333BD}"/>
          </ac:picMkLst>
        </pc:picChg>
      </pc:sldChg>
      <pc:sldChg chg="addSp modSp new mod ord modClrScheme chgLayout">
        <pc:chgData name="Geert Jan Bex" userId="b602d378c858ceb4" providerId="LiveId" clId="{07F81922-2645-4EFC-9A6D-D8CED8E6DD53}" dt="2025-03-20T15:22:42.270" v="1162"/>
        <pc:sldMkLst>
          <pc:docMk/>
          <pc:sldMk cId="1847310357" sldId="798"/>
        </pc:sldMkLst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2" creationId="{DF668D58-C61B-1F0B-B832-C40BEA69542F}"/>
          </ac:spMkLst>
        </pc:spChg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3" creationId="{559FB3CF-ADCC-BB14-4BA5-B4F675111EDA}"/>
          </ac:spMkLst>
        </pc:spChg>
        <pc:spChg chg="mod or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4" creationId="{4CC6CD26-DD77-A8B9-B137-EA20EBFFF81A}"/>
          </ac:spMkLst>
        </pc:spChg>
        <pc:spChg chg="add mod">
          <ac:chgData name="Geert Jan Bex" userId="b602d378c858ceb4" providerId="LiveId" clId="{07F81922-2645-4EFC-9A6D-D8CED8E6DD53}" dt="2025-03-20T15:21:22.710" v="1145" actId="1076"/>
          <ac:spMkLst>
            <pc:docMk/>
            <pc:sldMk cId="1847310357" sldId="798"/>
            <ac:spMk id="7" creationId="{CC6000CC-10BE-4A00-9CE2-D704C82DE8C6}"/>
          </ac:spMkLst>
        </pc:spChg>
        <pc:spChg chg="add mod">
          <ac:chgData name="Geert Jan Bex" userId="b602d378c858ceb4" providerId="LiveId" clId="{07F81922-2645-4EFC-9A6D-D8CED8E6DD53}" dt="2025-03-20T15:22:17.340" v="1158" actId="164"/>
          <ac:spMkLst>
            <pc:docMk/>
            <pc:sldMk cId="1847310357" sldId="798"/>
            <ac:spMk id="10" creationId="{3B7759CA-F985-459E-90E8-70F033464CB4}"/>
          </ac:spMkLst>
        </pc:spChg>
        <pc:grpChg chg="add mod">
          <ac:chgData name="Geert Jan Bex" userId="b602d378c858ceb4" providerId="LiveId" clId="{07F81922-2645-4EFC-9A6D-D8CED8E6DD53}" dt="2025-03-20T15:22:17.340" v="1158" actId="164"/>
          <ac:grpSpMkLst>
            <pc:docMk/>
            <pc:sldMk cId="1847310357" sldId="798"/>
            <ac:grpSpMk id="11" creationId="{26D90D39-3B87-B86B-384F-C381A1C71034}"/>
          </ac:grpSpMkLst>
        </pc:grpChg>
        <pc:picChg chg="add mod">
          <ac:chgData name="Geert Jan Bex" userId="b602d378c858ceb4" providerId="LiveId" clId="{07F81922-2645-4EFC-9A6D-D8CED8E6DD53}" dt="2025-03-20T15:20:10.519" v="1125" actId="26606"/>
          <ac:picMkLst>
            <pc:docMk/>
            <pc:sldMk cId="1847310357" sldId="798"/>
            <ac:picMk id="6" creationId="{70038B71-947F-070A-8E99-7CAC14646902}"/>
          </ac:picMkLst>
        </pc:picChg>
        <pc:picChg chg="add mod">
          <ac:chgData name="Geert Jan Bex" userId="b602d378c858ceb4" providerId="LiveId" clId="{07F81922-2645-4EFC-9A6D-D8CED8E6DD53}" dt="2025-03-20T15:22:17.340" v="1158" actId="164"/>
          <ac:picMkLst>
            <pc:docMk/>
            <pc:sldMk cId="1847310357" sldId="798"/>
            <ac:picMk id="9" creationId="{3C3A387C-5B3F-09D4-0ADB-597A4D3D6E7D}"/>
          </ac:picMkLst>
        </pc:picChg>
      </pc:sldChg>
      <pc:sldChg chg="delSp modSp add mod">
        <pc:chgData name="Geert Jan Bex" userId="b602d378c858ceb4" providerId="LiveId" clId="{07F81922-2645-4EFC-9A6D-D8CED8E6DD53}" dt="2025-03-20T15:23:54.978" v="1166" actId="478"/>
        <pc:sldMkLst>
          <pc:docMk/>
          <pc:sldMk cId="11098759" sldId="799"/>
        </pc:sldMkLst>
        <pc:spChg chg="del">
          <ac:chgData name="Geert Jan Bex" userId="b602d378c858ceb4" providerId="LiveId" clId="{07F81922-2645-4EFC-9A6D-D8CED8E6DD53}" dt="2025-03-20T15:23:40.348" v="1164" actId="478"/>
          <ac:spMkLst>
            <pc:docMk/>
            <pc:sldMk cId="11098759" sldId="799"/>
            <ac:spMk id="56" creationId="{E304A538-BDB8-3164-4952-05482D1AE3B3}"/>
          </ac:spMkLst>
        </pc:s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8" creationId="{9B00FE69-D65C-B8EE-B36D-52BC2F99CA47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9" creationId="{E66EA238-2E8F-946B-9342-0D2210CEC613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0" creationId="{3999C8A2-55F0-7771-8EF2-6FEC6EE70225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1" creationId="{3A25D8C9-D116-9A46-C972-C1C0BD296BB4}"/>
          </ac:grpSpMkLst>
        </pc:grpChg>
        <pc:grpChg chg="del">
          <ac:chgData name="Geert Jan Bex" userId="b602d378c858ceb4" providerId="LiveId" clId="{07F81922-2645-4EFC-9A6D-D8CED8E6DD53}" dt="2025-03-20T15:23:54.978" v="1166" actId="478"/>
          <ac:grpSpMkLst>
            <pc:docMk/>
            <pc:sldMk cId="11098759" sldId="799"/>
            <ac:grpSpMk id="59" creationId="{FDA718B7-EA1B-61EB-6F73-6E999CA41877}"/>
          </ac:grpSpMkLst>
        </pc:grp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3" creationId="{3C22574D-3545-3E6C-ACE3-8ECEF215318E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4" creationId="{BA8F4123-37B4-7FEF-1A6F-6A005BBF0ED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7" creationId="{23A1AAB5-7EDD-3D66-F19D-09B91B68B8B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9" creationId="{8B0DF2D4-BF24-4D01-5718-F4B66FB09425}"/>
          </ac:picMkLst>
        </pc:picChg>
        <pc:cxnChg chg="del">
          <ac:chgData name="Geert Jan Bex" userId="b602d378c858ceb4" providerId="LiveId" clId="{07F81922-2645-4EFC-9A6D-D8CED8E6DD53}" dt="2025-03-20T15:23:51.288" v="1165" actId="478"/>
          <ac:cxnSpMkLst>
            <pc:docMk/>
            <pc:sldMk cId="11098759" sldId="799"/>
            <ac:cxnSpMk id="34" creationId="{A0264799-387E-3E33-D5FF-A78B72033946}"/>
          </ac:cxnSpMkLst>
        </pc:cxnChg>
        <pc:cxnChg chg="del">
          <ac:chgData name="Geert Jan Bex" userId="b602d378c858ceb4" providerId="LiveId" clId="{07F81922-2645-4EFC-9A6D-D8CED8E6DD53}" dt="2025-03-20T15:23:40.348" v="1164" actId="478"/>
          <ac:cxnSpMkLst>
            <pc:docMk/>
            <pc:sldMk cId="11098759" sldId="799"/>
            <ac:cxnSpMk id="54" creationId="{31129214-D892-D8BD-8825-1EDCD8E32B5F}"/>
          </ac:cxnSpMkLst>
        </pc:cxnChg>
      </pc:sldChg>
      <pc:sldChg chg="delSp modSp add mod">
        <pc:chgData name="Geert Jan Bex" userId="b602d378c858ceb4" providerId="LiveId" clId="{07F81922-2645-4EFC-9A6D-D8CED8E6DD53}" dt="2025-03-20T15:24:45.546" v="1172" actId="478"/>
        <pc:sldMkLst>
          <pc:docMk/>
          <pc:sldMk cId="3791649552" sldId="800"/>
        </pc:sldMkLst>
        <pc:spChg chg="del">
          <ac:chgData name="Geert Jan Bex" userId="b602d378c858ceb4" providerId="LiveId" clId="{07F81922-2645-4EFC-9A6D-D8CED8E6DD53}" dt="2025-03-20T15:24:45.546" v="1172" actId="478"/>
          <ac:spMkLst>
            <pc:docMk/>
            <pc:sldMk cId="3791649552" sldId="800"/>
            <ac:spMk id="56" creationId="{0F68FD0D-EF32-DEBB-7B3D-65952A705F5D}"/>
          </ac:spMkLst>
        </pc:s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0" creationId="{4E4A66FB-AC2F-7E75-85DB-5247EA88F5BF}"/>
          </ac:grpSpMkLst>
        </pc:gr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1" creationId="{F9A5762A-3C44-720C-2094-CC0E2F3DC44F}"/>
          </ac:grpSpMkLst>
        </pc:grpChg>
        <pc:grpChg chg="del">
          <ac:chgData name="Geert Jan Bex" userId="b602d378c858ceb4" providerId="LiveId" clId="{07F81922-2645-4EFC-9A6D-D8CED8E6DD53}" dt="2025-03-20T15:24:36.815" v="1170" actId="478"/>
          <ac:grpSpMkLst>
            <pc:docMk/>
            <pc:sldMk cId="3791649552" sldId="800"/>
            <ac:grpSpMk id="59" creationId="{416E0C3F-CECD-88C2-A0B8-F23B75E684B1}"/>
          </ac:grpSpMkLst>
        </pc:grp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3" creationId="{5576D04A-DFF5-E984-3252-7ECABEC4A218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4" creationId="{9F0F6A5F-DF1D-7FEF-96B5-CD194C185B85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7" creationId="{0DF409C0-11E8-FD59-105D-42580E6A8810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9" creationId="{D27A7C94-F56C-90F8-4FBB-BF6169308947}"/>
          </ac:picMkLst>
        </pc:picChg>
        <pc:cxnChg chg="del mod">
          <ac:chgData name="Geert Jan Bex" userId="b602d378c858ceb4" providerId="LiveId" clId="{07F81922-2645-4EFC-9A6D-D8CED8E6DD53}" dt="2025-03-20T15:24:42.563" v="1171" actId="478"/>
          <ac:cxnSpMkLst>
            <pc:docMk/>
            <pc:sldMk cId="3791649552" sldId="800"/>
            <ac:cxnSpMk id="30" creationId="{2AD5052F-06E5-B1AC-84FC-9A2E1B75096C}"/>
          </ac:cxnSpMkLst>
        </pc:cxnChg>
        <pc:cxnChg chg="del">
          <ac:chgData name="Geert Jan Bex" userId="b602d378c858ceb4" providerId="LiveId" clId="{07F81922-2645-4EFC-9A6D-D8CED8E6DD53}" dt="2025-03-20T15:24:31.518" v="1169" actId="478"/>
          <ac:cxnSpMkLst>
            <pc:docMk/>
            <pc:sldMk cId="3791649552" sldId="800"/>
            <ac:cxnSpMk id="32" creationId="{DD07E38D-3C49-3D51-83E7-C4B533537628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0" creationId="{23F9764C-3E12-269C-45B8-579B24E2F8BD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4" creationId="{7C637270-B644-61BA-E73C-4450C978AE92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54" creationId="{193FB18C-280F-FB5D-00AE-8A9ABC0BE299}"/>
          </ac:cxnSpMkLst>
        </pc:cxnChg>
      </pc:sldChg>
      <pc:sldChg chg="delSp add mod">
        <pc:chgData name="Geert Jan Bex" userId="b602d378c858ceb4" providerId="LiveId" clId="{07F81922-2645-4EFC-9A6D-D8CED8E6DD53}" dt="2025-03-20T15:25:23.475" v="1175" actId="478"/>
        <pc:sldMkLst>
          <pc:docMk/>
          <pc:sldMk cId="4160820349" sldId="801"/>
        </pc:sldMkLst>
        <pc:spChg chg="del">
          <ac:chgData name="Geert Jan Bex" userId="b602d378c858ceb4" providerId="LiveId" clId="{07F81922-2645-4EFC-9A6D-D8CED8E6DD53}" dt="2025-03-20T15:25:17.665" v="1174" actId="478"/>
          <ac:spMkLst>
            <pc:docMk/>
            <pc:sldMk cId="4160820349" sldId="801"/>
            <ac:spMk id="56" creationId="{7E23B712-86FC-2DDF-EB02-6C89BFF2E3D9}"/>
          </ac:spMkLst>
        </pc:s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0" creationId="{94690BCD-4380-9086-5A8C-A775212270DC}"/>
          </ac:grpSpMkLst>
        </pc:gr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1" creationId="{6285311B-411D-65D2-608D-C3E99ECA2C86}"/>
          </ac:grpSpMkLst>
        </pc:grpChg>
        <pc:grpChg chg="del">
          <ac:chgData name="Geert Jan Bex" userId="b602d378c858ceb4" providerId="LiveId" clId="{07F81922-2645-4EFC-9A6D-D8CED8E6DD53}" dt="2025-03-20T15:25:23.475" v="1175" actId="478"/>
          <ac:grpSpMkLst>
            <pc:docMk/>
            <pc:sldMk cId="4160820349" sldId="801"/>
            <ac:grpSpMk id="59" creationId="{D5B63204-958A-85B3-97FF-716EBD09BCB0}"/>
          </ac:grpSpMkLst>
        </pc:grpChg>
      </pc:sldChg>
      <pc:sldChg chg="delSp add mod">
        <pc:chgData name="Geert Jan Bex" userId="b602d378c858ceb4" providerId="LiveId" clId="{07F81922-2645-4EFC-9A6D-D8CED8E6DD53}" dt="2025-03-20T15:25:49.381" v="1177" actId="478"/>
        <pc:sldMkLst>
          <pc:docMk/>
          <pc:sldMk cId="1889066018" sldId="802"/>
        </pc:sldMkLst>
        <pc:grpChg chg="del">
          <ac:chgData name="Geert Jan Bex" userId="b602d378c858ceb4" providerId="LiveId" clId="{07F81922-2645-4EFC-9A6D-D8CED8E6DD53}" dt="2025-03-20T15:25:49.381" v="1177" actId="478"/>
          <ac:grpSpMkLst>
            <pc:docMk/>
            <pc:sldMk cId="1889066018" sldId="802"/>
            <ac:grpSpMk id="59" creationId="{2034C2AF-60DA-575B-A812-37EDBF9C14B7}"/>
          </ac:grpSpMkLst>
        </pc:grpChg>
      </pc:sldChg>
      <pc:sldChg chg="addSp delSp modSp add mod">
        <pc:chgData name="Geert Jan Bex" userId="b602d378c858ceb4" providerId="LiveId" clId="{07F81922-2645-4EFC-9A6D-D8CED8E6DD53}" dt="2025-03-21T08:26:47.009" v="1292" actId="113"/>
        <pc:sldMkLst>
          <pc:docMk/>
          <pc:sldMk cId="404447334" sldId="803"/>
        </pc:sldMkLst>
        <pc:spChg chg="add">
          <ac:chgData name="Geert Jan Bex" userId="b602d378c858ceb4" providerId="LiveId" clId="{07F81922-2645-4EFC-9A6D-D8CED8E6DD53}" dt="2025-03-20T15:27:52.792" v="1228"/>
          <ac:spMkLst>
            <pc:docMk/>
            <pc:sldMk cId="404447334" sldId="803"/>
            <ac:spMk id="3" creationId="{5CF3205C-207B-32B4-AABF-4BB8C638AA33}"/>
          </ac:spMkLst>
        </pc:spChg>
        <pc:spChg chg="add mod">
          <ac:chgData name="Geert Jan Bex" userId="b602d378c858ceb4" providerId="LiveId" clId="{07F81922-2645-4EFC-9A6D-D8CED8E6DD53}" dt="2025-03-20T15:28:26.072" v="1238"/>
          <ac:spMkLst>
            <pc:docMk/>
            <pc:sldMk cId="404447334" sldId="803"/>
            <ac:spMk id="4" creationId="{0E34EA7C-70C6-3DD5-7446-6DFD76FA7D66}"/>
          </ac:spMkLst>
        </pc:spChg>
        <pc:spChg chg="add mod">
          <ac:chgData name="Geert Jan Bex" userId="b602d378c858ceb4" providerId="LiveId" clId="{07F81922-2645-4EFC-9A6D-D8CED8E6DD53}" dt="2025-03-20T15:28:25.530" v="1237"/>
          <ac:spMkLst>
            <pc:docMk/>
            <pc:sldMk cId="404447334" sldId="803"/>
            <ac:spMk id="6" creationId="{1B583042-70F5-A597-6E26-17445C49896D}"/>
          </ac:spMkLst>
        </pc:spChg>
        <pc:spChg chg="mod">
          <ac:chgData name="Geert Jan Bex" userId="b602d378c858ceb4" providerId="LiveId" clId="{07F81922-2645-4EFC-9A6D-D8CED8E6DD53}" dt="2025-03-21T08:26:47.009" v="1292" actId="113"/>
          <ac:spMkLst>
            <pc:docMk/>
            <pc:sldMk cId="404447334" sldId="803"/>
            <ac:spMk id="7" creationId="{6120109A-169F-6853-D995-CE3507C6B261}"/>
          </ac:spMkLst>
        </pc:spChg>
        <pc:spChg chg="add mod">
          <ac:chgData name="Geert Jan Bex" userId="b602d378c858ceb4" providerId="LiveId" clId="{07F81922-2645-4EFC-9A6D-D8CED8E6DD53}" dt="2025-03-20T15:28:23.631" v="1234"/>
          <ac:spMkLst>
            <pc:docMk/>
            <pc:sldMk cId="404447334" sldId="803"/>
            <ac:spMk id="9" creationId="{53432C52-C4BA-E5A6-2F82-6E43E901598A}"/>
          </ac:spMkLst>
        </pc:spChg>
        <pc:spChg chg="add del">
          <ac:chgData name="Geert Jan Bex" userId="b602d378c858ceb4" providerId="LiveId" clId="{07F81922-2645-4EFC-9A6D-D8CED8E6DD53}" dt="2025-03-20T15:29:48.720" v="1278" actId="478"/>
          <ac:spMkLst>
            <pc:docMk/>
            <pc:sldMk cId="404447334" sldId="803"/>
            <ac:spMk id="13" creationId="{DB80E7D1-6F86-54C7-3839-9BD9CB72ECF5}"/>
          </ac:spMkLst>
        </pc:spChg>
        <pc:grpChg chg="mod">
          <ac:chgData name="Geert Jan Bex" userId="b602d378c858ceb4" providerId="LiveId" clId="{07F81922-2645-4EFC-9A6D-D8CED8E6DD53}" dt="2025-03-20T15:30:24.512" v="1285" actId="1076"/>
          <ac:grpSpMkLst>
            <pc:docMk/>
            <pc:sldMk cId="404447334" sldId="803"/>
            <ac:grpSpMk id="11" creationId="{577EB2ED-74FD-D22B-4F2E-E304C6A1964C}"/>
          </ac:grpSpMkLst>
        </pc:grpChg>
      </pc:sldChg>
      <pc:sldChg chg="delSp modSp add mod">
        <pc:chgData name="Geert Jan Bex" userId="b602d378c858ceb4" providerId="LiveId" clId="{07F81922-2645-4EFC-9A6D-D8CED8E6DD53}" dt="2025-03-21T09:20:54.665" v="1566" actId="20577"/>
        <pc:sldMkLst>
          <pc:docMk/>
          <pc:sldMk cId="3524668897" sldId="804"/>
        </pc:sldMkLst>
        <pc:spChg chg="mod">
          <ac:chgData name="Geert Jan Bex" userId="b602d378c858ceb4" providerId="LiveId" clId="{07F81922-2645-4EFC-9A6D-D8CED8E6DD53}" dt="2025-03-21T09:04:57.687" v="1314" actId="20577"/>
          <ac:spMkLst>
            <pc:docMk/>
            <pc:sldMk cId="3524668897" sldId="804"/>
            <ac:spMk id="2" creationId="{F3B60837-8C2C-F555-5CFE-FE2B6E8BB1CD}"/>
          </ac:spMkLst>
        </pc:spChg>
        <pc:spChg chg="mod">
          <ac:chgData name="Geert Jan Bex" userId="b602d378c858ceb4" providerId="LiveId" clId="{07F81922-2645-4EFC-9A6D-D8CED8E6DD53}" dt="2025-03-21T09:20:54.665" v="1566" actId="20577"/>
          <ac:spMkLst>
            <pc:docMk/>
            <pc:sldMk cId="3524668897" sldId="804"/>
            <ac:spMk id="3" creationId="{F38DAE6B-0825-143C-2B27-6B6321A7B46A}"/>
          </ac:spMkLst>
        </pc:spChg>
        <pc:spChg chg="del">
          <ac:chgData name="Geert Jan Bex" userId="b602d378c858ceb4" providerId="LiveId" clId="{07F81922-2645-4EFC-9A6D-D8CED8E6DD53}" dt="2025-03-21T09:20:44.202" v="1549" actId="478"/>
          <ac:spMkLst>
            <pc:docMk/>
            <pc:sldMk cId="3524668897" sldId="804"/>
            <ac:spMk id="4" creationId="{5C35B97E-EB02-4EF7-0067-4DF442EC76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2025-06-16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0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5086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26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16/06/2025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491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16/06/2025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06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16/06/2025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0414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16/06/2025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2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17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a supercomputer?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236104" y="269576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F823A88C-3E7A-FFCA-52F3-7EE64E91C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BB3B9-F305-FFFF-7D21-1173619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Permanent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EF5D5-09A9-C06A-DE25-6BB22E8D8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$VSC_HOME</a:t>
            </a:r>
          </a:p>
          <a:p>
            <a:pPr lvl="1"/>
            <a:r>
              <a:rPr lang="en-US" sz="2800" dirty="0"/>
              <a:t>3 GB maximum</a:t>
            </a:r>
          </a:p>
          <a:p>
            <a:pPr lvl="1"/>
            <a:r>
              <a:rPr lang="en-US" sz="2800" dirty="0"/>
              <a:t>Configuration files</a:t>
            </a:r>
          </a:p>
          <a:p>
            <a:r>
              <a:rPr lang="en-US" dirty="0"/>
              <a:t>$VSC_DATA</a:t>
            </a:r>
          </a:p>
          <a:p>
            <a:pPr lvl="1"/>
            <a:r>
              <a:rPr lang="en-US" sz="2800" dirty="0"/>
              <a:t>75 GB maximum</a:t>
            </a:r>
          </a:p>
          <a:p>
            <a:pPr lvl="1"/>
            <a:r>
              <a:rPr lang="en-US" sz="2800" dirty="0"/>
              <a:t>Code &amp;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B6801-1C20-A7B9-C610-24330F3B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7E07F-589A-95F2-C158-468D650F5DA7}"/>
              </a:ext>
            </a:extLst>
          </p:cNvPr>
          <p:cNvSpPr/>
          <p:nvPr/>
        </p:nvSpPr>
        <p:spPr>
          <a:xfrm>
            <a:off x="1510303" y="4745397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Backups &amp; snapshots</a:t>
            </a:r>
            <a:endParaRPr lang="LID4096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43CC9-8520-192B-7103-818079C2D7C7}"/>
              </a:ext>
            </a:extLst>
          </p:cNvPr>
          <p:cNvGrpSpPr/>
          <p:nvPr/>
        </p:nvGrpSpPr>
        <p:grpSpPr>
          <a:xfrm>
            <a:off x="4853161" y="2848511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00B4DD2A-D2C2-6DB2-E9C3-6521D984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AEFE3-C22D-3F18-43A8-6A69E085FDA8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65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1D68-9DD0-35B0-38AD-73B594E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7BB4-FBED-4658-A34C-9302164A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Temporary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6C65B3-2901-5E2C-D93F-D044269E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</a:t>
            </a:r>
          </a:p>
          <a:p>
            <a:pPr lvl="1"/>
            <a:r>
              <a:rPr lang="en-US" sz="2800" dirty="0"/>
              <a:t>500 GB maximum</a:t>
            </a:r>
          </a:p>
          <a:p>
            <a:pPr lvl="1"/>
            <a:r>
              <a:rPr lang="en-US" sz="2800" dirty="0"/>
              <a:t>Automatically removed when</a:t>
            </a:r>
            <a:br>
              <a:rPr lang="en-US" sz="2800" dirty="0"/>
            </a:br>
            <a:r>
              <a:rPr lang="en-US" sz="2800" dirty="0"/>
              <a:t>not used for a month</a:t>
            </a:r>
          </a:p>
          <a:p>
            <a:pPr lvl="1"/>
            <a:r>
              <a:rPr lang="en-US" sz="2800" dirty="0"/>
              <a:t>Fast I/O</a:t>
            </a:r>
          </a:p>
          <a:p>
            <a:pPr lvl="1"/>
            <a:r>
              <a:rPr lang="en-US" sz="2800" dirty="0"/>
              <a:t>Parallel I/O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A2B9E1FA-CECA-B47D-194C-FC45BD283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BD1E4-C010-B2A6-9A03-6AB381A7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872B7-2227-6E5A-742D-BD79E8717B41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60653-57FA-52F3-DABC-05D910C0ABFB}"/>
              </a:ext>
            </a:extLst>
          </p:cNvPr>
          <p:cNvGrpSpPr/>
          <p:nvPr/>
        </p:nvGrpSpPr>
        <p:grpSpPr>
          <a:xfrm>
            <a:off x="4853161" y="3321115"/>
            <a:ext cx="1049670" cy="1219675"/>
            <a:chOff x="6291543" y="4523198"/>
            <a:chExt cx="1049670" cy="1219675"/>
          </a:xfrm>
        </p:grpSpPr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72726257-0A53-7E36-0FD1-B80D6555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9AC67-5CA9-71E6-DDFB-E476AE43613D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4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C594-4B84-AA51-3549-4C81234D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D553FA-C4CA-64F4-D43F-E1E20D8EA0A4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EF5251-B5A8-00FF-EBB5-8E6A395E718E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3EA56B-15FD-E584-068E-9D0B8AD06B76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226E10-1F0A-5810-58D2-6BC3042E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2440-6CED-4AB0-607A-98342854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AE613-0DAF-667C-5BA5-FB8A3ACA506D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5E67282B-A139-D092-0276-0837902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C81DB2D4-EA6D-3F21-9C6C-CB749230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C6E4476B-7EE3-3312-3BC5-3AEEBA50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C7DEDC-EE23-E293-5F8C-BB27A479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349F-C7B1-A1F2-1737-F6E4AED7EFD5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7EF03215-2A7A-14B1-C519-C3A39E04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6D4F99-85ED-6C2D-DF0C-96C5069FA17A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943CC1-8253-1A9F-4E17-FD16C6BEBC7A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2F546CD-C945-6E07-E47A-969CAB99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2C07A-714C-B5F7-07E8-42FFFA40613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CEFD6E-274A-7C68-C622-E02178958B49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A366-BC16-A3F7-B9C1-937F9339AE54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F08689-213E-0E98-57A7-57057E0CD22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DA7693-6B46-636C-F1AF-A8C3C435B7E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4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BBA0-761F-3A8F-7F57-6C7249A0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F3A8-C3EB-48E0-75B1-2C483B62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Login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DD8C-5A58-8F0A-3261-F8A78B1F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4 login nodes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For launching &amp; monitoring jobs</a:t>
            </a:r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1B0325D4-2CEF-92D8-2AC1-6180E66D0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85DBB-22F0-82F6-8968-29978E99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4FBD4-5484-89D9-FC9A-69D13487D3DC}"/>
              </a:ext>
            </a:extLst>
          </p:cNvPr>
          <p:cNvSpPr/>
          <p:nvPr/>
        </p:nvSpPr>
        <p:spPr>
          <a:xfrm>
            <a:off x="1582221" y="4253501"/>
            <a:ext cx="2721510" cy="1109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for computations!</a:t>
            </a:r>
            <a:endParaRPr lang="LID4096" sz="2400" dirty="0"/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588F5EE4-2A40-72B4-063B-036990B2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450" y="3796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8336-AC23-1FF8-447F-31D90DCB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93F-3877-B3F2-29B1-5C38A38A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Open OnDemand web portal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97776-0092-CF71-366B-2E03C2249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SSH terminal client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C1DEF-0301-AF3D-FF07-56162E2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E4AB7-E4C4-A146-3E42-657B8717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25764"/>
            <a:ext cx="4623459" cy="268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FBA99-AE71-F009-7AAA-5403B4D3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25764"/>
            <a:ext cx="4559676" cy="28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5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FDDF-2158-402E-D037-4F6A4616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086D9-E222-F00F-4471-B6AC154C7A1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AD2FA0-2139-F469-E441-2E7846FDF9B8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38C111-8F4B-8F58-6160-BAADDF590E0E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545A4C-9E81-BD63-381B-66FB6122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38F6-F48E-709D-2A18-00748604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42BDA-6BCF-544A-9BD5-F25C9ECB2A05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16A773D4-26D4-D152-F5C9-73A5232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1AAAB8A-0A45-86E9-43DA-6D5BDDD7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08A8B39B-F98F-3958-5641-01BBFC94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F0FADD-C719-38EC-C962-AD70E444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88FA307C-943C-73CF-A02C-A4ABB4DE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829E17DA-1D22-2074-C19C-D8139639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9D59D9-BF0E-8BC5-DDDE-0BCF88B89A77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281228ED-D3BF-30C0-7C19-D92CDC4E0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9548B-2C46-BE87-6236-DD535C58E451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D80F7D-D18D-D519-A1EF-C56AC130CAC4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08D6573-1264-C443-D46B-C67EE7C1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AE7BA2-DF0B-FE7D-ECAC-F6ABBF593E1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33E90C-D336-661B-E7AF-3790E4FE4F8A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FF1E6F-C799-9122-CA2F-C46AE505D2E1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974C1-DA77-3CB1-DAC1-4A8BBC86B50F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DBD45-FA3E-0506-F341-C9E795A2BB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45771-03E2-01D0-7EC5-40A2E17C3E41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51767D-47F4-F8F4-2588-EC1392103FF2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D167843D-0267-0A87-BC12-4904C39D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CDF289B8-83F0-E778-1F4A-9AB8FA5C5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45FF20-C852-68C9-D22E-BB0647F08003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0E392C-A61C-B94B-7F93-DC3B51E669F4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11EA-EAA8-6E23-6186-5170BDFA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transfer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DABAF-04D9-7D8C-C10B-0E251003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733" y="1669511"/>
            <a:ext cx="7406534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75F28-BA65-E640-F129-16C14DDD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486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D4F-0A7D-5822-0E4A-9B54E3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22BE9-77C9-43CD-CD6A-AD194C4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F4DA456-73F7-A69B-9B4D-9CC6C51981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012925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F4445E2-DE16-CF4C-D928-B3A144879E53}"/>
              </a:ext>
            </a:extLst>
          </p:cNvPr>
          <p:cNvGrpSpPr/>
          <p:nvPr/>
        </p:nvGrpSpPr>
        <p:grpSpPr>
          <a:xfrm>
            <a:off x="7378032" y="2526816"/>
            <a:ext cx="3975768" cy="2031325"/>
            <a:chOff x="6912378" y="2680928"/>
            <a:chExt cx="3975768" cy="20313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346B2-54CE-76FD-6954-4DDA194D0ED8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03132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dirty="0"/>
                <a:t>echo "my first job!"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A33E5-8D0A-A17C-0FB9-6EC46C5BDB89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9326C-ABB0-BEEE-64B9-E67256A7BB87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BDB5EFB5-3E49-F882-E3E9-CE83FF32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D0D65-6B67-C7BA-D728-0FBA3BD69966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24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9DA7-9F63-CABD-B3FC-31106E85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Scheduler</a:t>
            </a:r>
            <a:endParaRPr lang="LID4096" dirty="0"/>
          </a:p>
        </p:txBody>
      </p:sp>
      <p:pic>
        <p:nvPicPr>
          <p:cNvPr id="7" name="Content Placeholder 6" descr="Blurred view of high-speed cars on freeway at night">
            <a:extLst>
              <a:ext uri="{FF2B5EF4-FFF2-40B4-BE49-F238E27FC236}">
                <a16:creationId xmlns:a16="http://schemas.microsoft.com/office/drawing/2014/main" id="{4D4C0B5E-5502-45A2-3929-9013C449C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13592" b="-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C5A9C1-B4E1-91DA-19D3-CF22B15C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US" dirty="0"/>
              <a:t>Properties of compute nodes</a:t>
            </a:r>
          </a:p>
          <a:p>
            <a:r>
              <a:rPr lang="en-US" dirty="0"/>
              <a:t>Jobs submitted</a:t>
            </a:r>
          </a:p>
          <a:p>
            <a:r>
              <a:rPr lang="en-US" dirty="0"/>
              <a:t>Jobs running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EFFD-8F02-F1F2-715C-68D5E690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88C01-A75D-973C-EB4D-D73827264121}"/>
              </a:ext>
            </a:extLst>
          </p:cNvPr>
          <p:cNvGrpSpPr/>
          <p:nvPr/>
        </p:nvGrpSpPr>
        <p:grpSpPr>
          <a:xfrm>
            <a:off x="6456467" y="4090783"/>
            <a:ext cx="914400" cy="1097176"/>
            <a:chOff x="6753922" y="3580316"/>
            <a:chExt cx="914400" cy="1097176"/>
          </a:xfrm>
        </p:grpSpPr>
        <p:pic>
          <p:nvPicPr>
            <p:cNvPr id="9" name="Graphic 8" descr="Daily calendar with solid fill">
              <a:extLst>
                <a:ext uri="{FF2B5EF4-FFF2-40B4-BE49-F238E27FC236}">
                  <a16:creationId xmlns:a16="http://schemas.microsoft.com/office/drawing/2014/main" id="{F4B397A0-F658-5151-B403-0090F6B3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AA1EF-8575-CCA2-78E6-67AEE0DEC0AF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9F316B-FD66-E4F4-4486-C7A620A5324E}"/>
              </a:ext>
            </a:extLst>
          </p:cNvPr>
          <p:cNvSpPr/>
          <p:nvPr/>
        </p:nvSpPr>
        <p:spPr>
          <a:xfrm>
            <a:off x="8108428" y="3600785"/>
            <a:ext cx="3669722" cy="1325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Determines when/where to run jobs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803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E284-BE18-DE4B-3E45-06AA8B15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F0BFA54-AA13-DE71-513B-2D45AED72AFD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73F7FA6-9992-0040-80D7-FE948D933FA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EA2B0B-0285-455C-61AC-4EAA5FF2036F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3AB60-615C-4D63-2CD4-26B74D9B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80D6F-6E45-EDCA-86CC-F2CF7A33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60A1D-FC88-5E0F-D871-40486261C0C8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99E276C9-76F8-5C9F-AAE7-7FB206CA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9F3C3DF-41EE-60F8-4368-F8B75C4C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21451B13-DD6E-BA16-5188-F36AEC23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07A2450B-1154-6330-0115-559BA50F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F4665F4B-4142-214D-8D52-674DFD0B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37E54946-3974-F398-3E5A-478E002C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820FF-76E7-136B-C3DE-807D895CD5E2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01260B9-FF30-F142-A630-F3419A2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947F2C-6C7B-1D4E-A128-BDF620295AAB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CA38C-864D-9922-3CBB-9F20AE22A431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3F56E1FA-60EE-DB6C-7722-B5DD391F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6F208E-8173-3029-4D10-AC04DFD61E23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E61845-ECB6-C494-105A-453772A5F10E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99875-7D72-D58E-3577-F7B562F4EFF2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381B99-4351-C6EF-EDBC-B84BFAFA4B3C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2DB2D6-F0E7-FBCE-B7DC-DE2D4C3F432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3AC57A-6751-0AD7-1E7E-94453397CFC4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74E513-CC03-72EE-CB29-4180C03647CE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5263EFD4-9D23-5CD9-8445-09E6A33D3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AE55CD59-9224-C514-68FC-AFE6D2B3B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1C949-B87D-C466-6BC2-2F46DC897DD1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E6D830-73E0-D32F-7F5F-9325ADBCD5C3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8112C1-3441-1D08-8B62-8054C15EF675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D876F9A7-6022-8F92-96C1-1CCEB927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B83671-F5B7-BA97-6A9A-B8086BEA815E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556F6C-A5EB-68BA-4066-B28778FBDB29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AF43517E-C3BA-1AED-2254-1AC267B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17564-3450-1A79-47E9-7E48783020DE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5895E1-3E33-EC90-6C60-D67CC1FC37EB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5518D6A2-A1DB-E287-F5E9-2C50ACFA909B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6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2448-FEEC-49E8-9588-2DF1F90D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8D58-C61B-1F0B-B832-C40BEA69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B3CF-ADCC-BB14-4BA5-B4F675111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Many software packages	</a:t>
            </a:r>
          </a:p>
          <a:p>
            <a:r>
              <a:rPr lang="en-US" dirty="0"/>
              <a:t>Many versions of each software package</a:t>
            </a:r>
          </a:p>
          <a:p>
            <a:r>
              <a:rPr lang="en-US" dirty="0"/>
              <a:t>Must be available for reproducibility</a:t>
            </a:r>
            <a:endParaRPr lang="LID4096" dirty="0"/>
          </a:p>
        </p:txBody>
      </p:sp>
      <p:pic>
        <p:nvPicPr>
          <p:cNvPr id="6" name="Picture 5" descr="A line of binary code">
            <a:extLst>
              <a:ext uri="{FF2B5EF4-FFF2-40B4-BE49-F238E27FC236}">
                <a16:creationId xmlns:a16="http://schemas.microsoft.com/office/drawing/2014/main" id="{70038B71-947F-070A-8E99-7CAC1464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15324" b="-2"/>
          <a:stretch/>
        </p:blipFill>
        <p:spPr>
          <a:xfrm>
            <a:off x="6197600" y="1600201"/>
            <a:ext cx="5384800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CD26-DD77-A8B9-B137-EA20EBFF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000CC-10BE-4A00-9CE2-D704C82DE8C6}"/>
              </a:ext>
            </a:extLst>
          </p:cNvPr>
          <p:cNvSpPr/>
          <p:nvPr/>
        </p:nvSpPr>
        <p:spPr>
          <a:xfrm>
            <a:off x="609600" y="4493940"/>
            <a:ext cx="3421566" cy="95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 system</a:t>
            </a:r>
            <a:endParaRPr lang="LID4096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90D39-3B87-B86B-384F-C381A1C71034}"/>
              </a:ext>
            </a:extLst>
          </p:cNvPr>
          <p:cNvGrpSpPr/>
          <p:nvPr/>
        </p:nvGrpSpPr>
        <p:grpSpPr>
          <a:xfrm>
            <a:off x="4930450" y="3696629"/>
            <a:ext cx="914400" cy="1174295"/>
            <a:chOff x="4930450" y="3696629"/>
            <a:chExt cx="914400" cy="1174295"/>
          </a:xfrm>
        </p:grpSpPr>
        <p:pic>
          <p:nvPicPr>
            <p:cNvPr id="9" name="Graphic 8" descr="Books on shelf with solid fill">
              <a:extLst>
                <a:ext uri="{FF2B5EF4-FFF2-40B4-BE49-F238E27FC236}">
                  <a16:creationId xmlns:a16="http://schemas.microsoft.com/office/drawing/2014/main" id="{3C3A387C-5B3F-09D4-0ADB-597A4D3D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759CA-F985-459E-90E8-70F033464CB4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1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330CC-57BD-392E-A5B3-4F180FB8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4FE0-9A32-B8EF-57A0-B30308DB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2AA0-E02E-B0DE-F27C-2173CE29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38E2C6B-D950-ECF6-425C-6FB8BFA6A2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77EB2ED-74FD-D22B-4F2E-E304C6A1964C}"/>
              </a:ext>
            </a:extLst>
          </p:cNvPr>
          <p:cNvGrpSpPr/>
          <p:nvPr/>
        </p:nvGrpSpPr>
        <p:grpSpPr>
          <a:xfrm>
            <a:off x="7220604" y="2361583"/>
            <a:ext cx="3975768" cy="2585323"/>
            <a:chOff x="6912378" y="2680928"/>
            <a:chExt cx="3975768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20109A-169F-6853-D995-CE3507C6B261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58532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module load BWA/07.13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bwa</a:t>
              </a:r>
              <a:r>
                <a:rPr lang="en-US" dirty="0"/>
                <a:t> mem </a:t>
              </a:r>
              <a:r>
                <a:rPr lang="en-US" dirty="0" err="1"/>
                <a:t>index_prefix</a:t>
              </a:r>
              <a:r>
                <a:rPr lang="en-US" dirty="0"/>
                <a:t> </a:t>
              </a:r>
              <a:r>
                <a:rPr lang="en-US" dirty="0" err="1"/>
                <a:t>input.fastq</a:t>
              </a:r>
              <a:r>
                <a:rPr lang="en-US" dirty="0"/>
                <a:t> ...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692BF-A0B7-47FC-6D84-7A4347A92C91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3C69-C93B-E187-CD5C-59508AE73932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A2C29151-B82F-42D2-121A-88DE2219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01D2AC-956A-E1B9-5159-511DC450CC8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A43A80C-883D-6307-6C51-E47B4805DA96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129A6E-771F-9F2A-2226-CE29F08576B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5676DF-9A32-A58C-FA02-09E7043C9D04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2619D5-7939-207B-458B-B3DDE5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E143B-2721-9555-A463-6B46CDF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C5E01-90F7-2FE0-7337-2DD1B46E22A6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6F5D6E52-CC4F-FDA6-F258-2731999F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97584161-9BFC-CA45-BEA6-2568740F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76F3BAEA-8A82-5255-4964-DB80C4AE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AE0A5B2-C472-9BC4-BA4E-636D4ECB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BED9FDC2-F907-EAA0-5A31-33236A1A9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FFF27D30-9050-215B-1344-6FF96EE05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E27FE-5910-06CA-F7FE-B379437BB5CA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27F996E-C735-A129-B637-6856C9D9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28BE9-B968-D812-0A01-6A2A997F0E39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B04787-083F-7953-DDBA-C13D4A61B6BF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481BB805-39C7-DBFC-1595-8927E64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0AD231-0DF6-4137-C0E5-C6479914400A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AC5EB-E32C-F049-61B6-FE1B222CA288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0A4C4F-9AB5-12CF-653C-BA5029DA139C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356706-013F-377B-5BC5-7F1343BA53E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51C79F-B3B7-9675-AB0E-D23AF569686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140049-EE23-514C-5802-234D51A6025C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6EFDD8-4A16-767F-1BFD-F3F9AF085A5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8D312DFD-0079-92C3-5477-916D46AC5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F73AB013-111F-0888-2B13-8486C788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A5EC4-217B-CD3B-8572-B6E35B4C122E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6BA25A-7780-D0CD-D082-2DF172205051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D4A8F2-3B4E-6500-CB8C-6907ABF96909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67C22AE9-149A-DC79-CFD6-F9E868EF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D7044-9ADF-F65D-B913-81C927FEF16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2A1986-2DF5-1462-E800-BCE020030F71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684B8CE6-1BCC-26E8-36B0-03DD38FC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EEEBB4-525D-7442-DC68-C6B91CA8CA00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19927D-0D0C-B5BB-FE1C-57833B502388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91CF0AD5-FC37-61D1-5AC4-68CC8A7F4516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D61731-5EAE-327F-E3D5-41A93FB1BB7E}"/>
              </a:ext>
            </a:extLst>
          </p:cNvPr>
          <p:cNvGrpSpPr/>
          <p:nvPr/>
        </p:nvGrpSpPr>
        <p:grpSpPr>
          <a:xfrm>
            <a:off x="9684867" y="3806103"/>
            <a:ext cx="914400" cy="1174295"/>
            <a:chOff x="4930450" y="3696629"/>
            <a:chExt cx="914400" cy="1174295"/>
          </a:xfrm>
        </p:grpSpPr>
        <p:pic>
          <p:nvPicPr>
            <p:cNvPr id="60" name="Graphic 59" descr="Books on shelf with solid fill">
              <a:extLst>
                <a:ext uri="{FF2B5EF4-FFF2-40B4-BE49-F238E27FC236}">
                  <a16:creationId xmlns:a16="http://schemas.microsoft.com/office/drawing/2014/main" id="{A54B7D4B-8CEC-04CA-1E6A-B61E17E9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C5CB7-2233-F6AC-16AE-A52DF8922700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06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93DA21-5F00-3F3D-C481-DC2BB02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High-Performance Computing cluster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65FD462-F694-60BD-B260-BD653EDCE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Racks of powerful compute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stack</a:t>
            </a:r>
          </a:p>
        </p:txBody>
      </p:sp>
      <p:pic>
        <p:nvPicPr>
          <p:cNvPr id="4" name="Picture 3" descr="High-Performance Computing (HPC) cluster. Several racks filled with compute nodes.">
            <a:extLst>
              <a:ext uri="{FF2B5EF4-FFF2-40B4-BE49-F238E27FC236}">
                <a16:creationId xmlns:a16="http://schemas.microsoft.com/office/drawing/2014/main" id="{24045D27-B77E-D3F2-E754-DE731B64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9" r="1" b="32715"/>
          <a:stretch/>
        </p:blipFill>
        <p:spPr>
          <a:xfrm>
            <a:off x="6197600" y="1737234"/>
            <a:ext cx="5384800" cy="425189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87E4-7996-8294-6CB4-3DE8B3E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2912448-FEEC-49E8-9588-2DF1F90D57C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DD457F-85A9-77F8-2B82-BF33314E258D}"/>
              </a:ext>
            </a:extLst>
          </p:cNvPr>
          <p:cNvGrpSpPr/>
          <p:nvPr/>
        </p:nvGrpSpPr>
        <p:grpSpPr>
          <a:xfrm>
            <a:off x="3431569" y="5257799"/>
            <a:ext cx="2260311" cy="517800"/>
            <a:chOff x="5207620" y="2540620"/>
            <a:chExt cx="4345259" cy="1345580"/>
          </a:xfrm>
        </p:grpSpPr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7A3A86CB-5161-E156-D8FC-31254E74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A17BB795-1683-39A1-F065-24C6505F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16AD4D4A-7A9F-D6A8-7D78-8C7BD5A3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4" name="Graphic 13" descr="Server with solid fill">
              <a:extLst>
                <a:ext uri="{FF2B5EF4-FFF2-40B4-BE49-F238E27FC236}">
                  <a16:creationId xmlns:a16="http://schemas.microsoft.com/office/drawing/2014/main" id="{B981867D-B9BB-0CAD-B4FA-20D6C25F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623C-B7BB-8C12-7994-CDA6F585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450866A-5666-926C-0CC1-554A5CE259A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1C0A1B1-AC76-4273-57BF-A37418D193DF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C404E9-8605-D2A5-88F7-F54F3E0D9A73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5EF508-964B-20C5-52F6-E271D200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E9A7-F5C9-EA64-1D80-88B99242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4E45BB-3205-1D8B-11EA-435F54A7A4E1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20AE7F6F-03F7-E7DA-40FE-FC4A749B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4DA9990D-4024-DC4E-0E04-39C26E28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4B0E696D-1725-CF8E-C36F-8DCD45AA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98A4CB9-FED0-2911-2DA4-B63F4ABD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7A30-D7D4-50E2-4631-BDBDF48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D5CA-8755-6D73-0748-70378B66B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</a:t>
            </a:r>
            <a:r>
              <a:rPr lang="en-US" dirty="0" err="1"/>
              <a:t>Icelake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36 cores</a:t>
            </a:r>
          </a:p>
          <a:p>
            <a:pPr lvl="1"/>
            <a:r>
              <a:rPr lang="en-US" sz="2800" dirty="0"/>
              <a:t>2.4 GHz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E03FEDF-45C0-B7D2-F36B-8A5D2FDC6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94F7D-7592-39EB-8F87-71206F0B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39713D-5733-AFF3-18D6-8EFDBFE1D93E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172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78363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EDDA-8843-471A-4840-3A3B1831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6D88-D912-4DC4-85C1-B6314683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C6A-89D9-C923-3DDF-931D2E6C4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Sapphire Rapids CPUs</a:t>
            </a:r>
          </a:p>
          <a:p>
            <a:pPr lvl="1"/>
            <a:r>
              <a:rPr lang="en-US" sz="2800" dirty="0"/>
              <a:t>48 cores</a:t>
            </a:r>
          </a:p>
          <a:p>
            <a:pPr lvl="1"/>
            <a:r>
              <a:rPr lang="en-US" sz="2800" dirty="0"/>
              <a:t>2.1 GHz – 3.8 GHz (turbo)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B32CD020-863F-6F24-4144-BDBAF5065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FA048-C733-8E6D-6FBE-608FA880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C9916-1D76-CA3C-7AEE-17A49EC76A2F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86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2580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421-92B4-B22A-7491-BB790E28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6567-6B0E-37AB-EC70-57E1791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genius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CD54B-7C55-9C2B-6D93-DB0135A6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</a:t>
            </a:r>
            <a:r>
              <a:rPr lang="en-US" dirty="0" err="1"/>
              <a:t>Cascadelake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18 cores</a:t>
            </a:r>
          </a:p>
          <a:p>
            <a:pPr lvl="1"/>
            <a:r>
              <a:rPr lang="en-US" sz="2800" dirty="0"/>
              <a:t>2.6 GHz</a:t>
            </a:r>
          </a:p>
          <a:p>
            <a:r>
              <a:rPr lang="en-US" dirty="0"/>
              <a:t>192 GB RAM</a:t>
            </a:r>
          </a:p>
          <a:p>
            <a:r>
              <a:rPr lang="en-US" dirty="0"/>
              <a:t>200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78D9A6C-878D-DA30-4433-4D3970FA5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BBCB4-469D-4ACB-EF92-DBEA49F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DA768-544A-9461-D706-FD289DB0DC00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144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9823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274-0A91-38F5-D5CF-CC75C7A2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0837-8C2C-F555-5CFE-FE2B6E8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Specialized compute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AE6B-0825-143C-2B27-6B6321A7B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More memory</a:t>
            </a:r>
          </a:p>
          <a:p>
            <a:pPr lvl="1"/>
            <a:r>
              <a:rPr lang="en-US" dirty="0"/>
              <a:t>5 nodes with 2 TB RAM</a:t>
            </a:r>
          </a:p>
          <a:p>
            <a:pPr lvl="1"/>
            <a:r>
              <a:rPr lang="en-US" dirty="0"/>
              <a:t>1 node with 8 TB RAM</a:t>
            </a:r>
          </a:p>
          <a:p>
            <a:r>
              <a:rPr lang="en-US" dirty="0"/>
              <a:t>GPU nodes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20 NVIDIA P100, 16 GB GDDR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8 NVIDIA V100, 32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A100, 80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H100, 80 GB HBM3</a:t>
            </a:r>
          </a:p>
          <a:p>
            <a:r>
              <a:rPr lang="en-US" dirty="0"/>
              <a:t>Interactive nodes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5E20B17D-7C89-D3CB-4CEF-0B77B8191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FD1F-8E6C-B64C-0C15-ECB7178D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6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8A3F-A3C8-25AC-8992-772ACB58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Network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8C576A-F063-E94C-1166-C9FB1CA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/>
              <a:t>Low-latency, high-bandwidth</a:t>
            </a:r>
          </a:p>
          <a:p>
            <a:r>
              <a:rPr lang="en-US" dirty="0"/>
              <a:t>NVIDIA </a:t>
            </a:r>
            <a:r>
              <a:rPr lang="en-US" dirty="0" err="1"/>
              <a:t>Infiniband</a:t>
            </a:r>
            <a:r>
              <a:rPr lang="en-US" dirty="0"/>
              <a:t> HDR-100</a:t>
            </a:r>
          </a:p>
          <a:p>
            <a:r>
              <a:rPr lang="en-US" dirty="0"/>
              <a:t>12 %</a:t>
            </a:r>
            <a:r>
              <a:rPr lang="en-US" sz="2800" dirty="0"/>
              <a:t> – </a:t>
            </a:r>
            <a:r>
              <a:rPr lang="en-US" dirty="0"/>
              <a:t>18 % of budget!</a:t>
            </a:r>
          </a:p>
        </p:txBody>
      </p:sp>
      <p:pic>
        <p:nvPicPr>
          <p:cNvPr id="7" name="Content Placeholder 6" descr="A hallway with many wires&#10;&#10;AI-generated content may be incorrect.">
            <a:extLst>
              <a:ext uri="{FF2B5EF4-FFF2-40B4-BE49-F238E27FC236}">
                <a16:creationId xmlns:a16="http://schemas.microsoft.com/office/drawing/2014/main" id="{17CA4C24-9BDE-C33C-1DFB-E2196ECA9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r="-1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22F2F-DE57-EDA1-3F25-D256DC73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767B-451A-8AB7-BD70-76D36A18935D}"/>
              </a:ext>
            </a:extLst>
          </p:cNvPr>
          <p:cNvSpPr/>
          <p:nvPr/>
        </p:nvSpPr>
        <p:spPr>
          <a:xfrm>
            <a:off x="1510303" y="3942510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Crucial for HPC </a:t>
            </a:r>
            <a:r>
              <a:rPr lang="en-US" sz="2400" dirty="0" err="1"/>
              <a:t>appcliations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0787815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537</Words>
  <Application>Microsoft Office PowerPoint</Application>
  <PresentationFormat>Widescreen</PresentationFormat>
  <Paragraphs>157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FlandersArtSans-Bold</vt:lpstr>
      <vt:lpstr>FlandersArtSans-Medium</vt:lpstr>
      <vt:lpstr>FlandersArtSans-Regular</vt:lpstr>
      <vt:lpstr>Symbol</vt:lpstr>
      <vt:lpstr>1_Office Theme</vt:lpstr>
      <vt:lpstr>What is a supercomputer?</vt:lpstr>
      <vt:lpstr>PowerPoint Presentation</vt:lpstr>
      <vt:lpstr>High-Performance Computing cluster</vt:lpstr>
      <vt:lpstr>Bird's eye view</vt:lpstr>
      <vt:lpstr>Compute nodes wICE</vt:lpstr>
      <vt:lpstr>Compute nodes wICE</vt:lpstr>
      <vt:lpstr>Compute nodes genius</vt:lpstr>
      <vt:lpstr>Specialized compute nodes</vt:lpstr>
      <vt:lpstr>Network</vt:lpstr>
      <vt:lpstr>Permanent file storage</vt:lpstr>
      <vt:lpstr>Temporary file storage</vt:lpstr>
      <vt:lpstr>Bird's eye view</vt:lpstr>
      <vt:lpstr>Login nodes</vt:lpstr>
      <vt:lpstr>Connection</vt:lpstr>
      <vt:lpstr>Bird's eye view</vt:lpstr>
      <vt:lpstr>File transfer</vt:lpstr>
      <vt:lpstr>Job script</vt:lpstr>
      <vt:lpstr>Scheduler</vt:lpstr>
      <vt:lpstr>Bird's eye view</vt:lpstr>
      <vt:lpstr>Software stack</vt:lpstr>
      <vt:lpstr>Job script</vt:lpstr>
      <vt:lpstr>Bird's eye 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3</cp:revision>
  <dcterms:created xsi:type="dcterms:W3CDTF">2025-03-20T08:34:10Z</dcterms:created>
  <dcterms:modified xsi:type="dcterms:W3CDTF">2025-06-16T13:45:29Z</dcterms:modified>
</cp:coreProperties>
</file>